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9"/>
  </p:notesMasterIdLst>
  <p:handoutMasterIdLst>
    <p:handoutMasterId r:id="rId50"/>
  </p:handoutMasterIdLst>
  <p:sldIdLst>
    <p:sldId id="439" r:id="rId2"/>
    <p:sldId id="629" r:id="rId3"/>
    <p:sldId id="706" r:id="rId4"/>
    <p:sldId id="630" r:id="rId5"/>
    <p:sldId id="765" r:id="rId6"/>
    <p:sldId id="708" r:id="rId7"/>
    <p:sldId id="709" r:id="rId8"/>
    <p:sldId id="766" r:id="rId9"/>
    <p:sldId id="710" r:id="rId10"/>
    <p:sldId id="711" r:id="rId11"/>
    <p:sldId id="712" r:id="rId12"/>
    <p:sldId id="761" r:id="rId13"/>
    <p:sldId id="767" r:id="rId14"/>
    <p:sldId id="768" r:id="rId15"/>
    <p:sldId id="769" r:id="rId16"/>
    <p:sldId id="770" r:id="rId17"/>
    <p:sldId id="771" r:id="rId18"/>
    <p:sldId id="714" r:id="rId19"/>
    <p:sldId id="715" r:id="rId20"/>
    <p:sldId id="760" r:id="rId21"/>
    <p:sldId id="716" r:id="rId22"/>
    <p:sldId id="717" r:id="rId23"/>
    <p:sldId id="772" r:id="rId24"/>
    <p:sldId id="773" r:id="rId25"/>
    <p:sldId id="774" r:id="rId26"/>
    <p:sldId id="775" r:id="rId27"/>
    <p:sldId id="776" r:id="rId28"/>
    <p:sldId id="718" r:id="rId29"/>
    <p:sldId id="719" r:id="rId30"/>
    <p:sldId id="777" r:id="rId31"/>
    <p:sldId id="731" r:id="rId32"/>
    <p:sldId id="733" r:id="rId33"/>
    <p:sldId id="734" r:id="rId34"/>
    <p:sldId id="735" r:id="rId35"/>
    <p:sldId id="736" r:id="rId36"/>
    <p:sldId id="737" r:id="rId37"/>
    <p:sldId id="738" r:id="rId38"/>
    <p:sldId id="739" r:id="rId39"/>
    <p:sldId id="778" r:id="rId40"/>
    <p:sldId id="779" r:id="rId41"/>
    <p:sldId id="780" r:id="rId42"/>
    <p:sldId id="781" r:id="rId43"/>
    <p:sldId id="782" r:id="rId44"/>
    <p:sldId id="783" r:id="rId45"/>
    <p:sldId id="784" r:id="rId46"/>
    <p:sldId id="785" r:id="rId47"/>
    <p:sldId id="786" r:id="rId48"/>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000FF"/>
    <a:srgbClr val="FFFD82"/>
    <a:srgbClr val="1B998B"/>
    <a:srgbClr val="D2DEEF"/>
    <a:srgbClr val="EAEFF7"/>
    <a:srgbClr val="0066FF"/>
    <a:srgbClr val="4472C4"/>
    <a:srgbClr val="0070C0"/>
    <a:srgbClr val="55D9D3"/>
    <a:srgbClr val="3C7B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407" autoAdjust="0"/>
    <p:restoredTop sz="95244" autoAdjust="0"/>
  </p:normalViewPr>
  <p:slideViewPr>
    <p:cSldViewPr>
      <p:cViewPr>
        <p:scale>
          <a:sx n="75" d="100"/>
          <a:sy n="75" d="100"/>
        </p:scale>
        <p:origin x="1493" y="298"/>
      </p:cViewPr>
      <p:guideLst>
        <p:guide orient="horz" pos="2160"/>
        <p:guide pos="2880"/>
      </p:guideLst>
    </p:cSldViewPr>
  </p:slideViewPr>
  <p:outlineViewPr>
    <p:cViewPr>
      <p:scale>
        <a:sx n="33" d="100"/>
        <a:sy n="33" d="100"/>
      </p:scale>
      <p:origin x="0" y="-158"/>
    </p:cViewPr>
  </p:outlineViewPr>
  <p:notesTextViewPr>
    <p:cViewPr>
      <p:scale>
        <a:sx n="100" d="100"/>
        <a:sy n="100" d="100"/>
      </p:scale>
      <p:origin x="0" y="0"/>
    </p:cViewPr>
  </p:notesTextViewPr>
  <p:sorterViewPr>
    <p:cViewPr varScale="1">
      <p:scale>
        <a:sx n="100" d="100"/>
        <a:sy n="100" d="100"/>
      </p:scale>
      <p:origin x="0" y="0"/>
    </p:cViewPr>
  </p:sorterViewPr>
  <p:notesViewPr>
    <p:cSldViewPr>
      <p:cViewPr varScale="1">
        <p:scale>
          <a:sx n="63" d="100"/>
          <a:sy n="63" d="100"/>
        </p:scale>
        <p:origin x="2280" y="6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78932C-8C37-49E0-91E7-9B62CE34B1F7}" type="datetimeFigureOut">
              <a:rPr lang="zh-CN" altLang="en-US" smtClean="0"/>
              <a:t>2022-06-02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7CF6E-9FB8-447C-91C7-AEBC91D8CB0E}"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4.png>
</file>

<file path=ppt/media/image5.png>
</file>

<file path=ppt/media/image6.png>
</file>

<file path=ppt/media/image7.tm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0" hangingPunct="0">
              <a:defRPr sz="1200">
                <a:latin typeface="Calibri" panose="020F0502020204030204" charset="0"/>
                <a:ea typeface="宋体" panose="02010600030101010101" pitchFamily="2" charset="-122"/>
              </a:defRPr>
            </a:lvl1pPr>
          </a:lstStyle>
          <a:p>
            <a:pPr>
              <a:defRPr/>
            </a:pPr>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0" hangingPunct="0">
              <a:defRPr sz="1200">
                <a:latin typeface="Calibri" panose="020F0502020204030204" charset="0"/>
                <a:ea typeface="宋体" panose="02010600030101010101" pitchFamily="2" charset="-122"/>
              </a:defRPr>
            </a:lvl1pPr>
          </a:lstStyle>
          <a:p>
            <a:pPr>
              <a:defRPr/>
            </a:pPr>
            <a:fld id="{6D63082C-D9FC-4144-9E95-4F8267D7FCC9}" type="datetimeFigureOut">
              <a:rPr lang="en-US"/>
              <a:t>6/2/2022</a:t>
            </a:fld>
            <a:endParaRPr 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wrap="square" lIns="91440" tIns="45720" rIns="91440" bIns="45720" numCol="1" anchor="t" anchorCtr="0" compatLnSpc="1"/>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endParaRPr lang="en-US"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0" hangingPunct="0">
              <a:defRPr sz="1200">
                <a:latin typeface="Calibri" panose="020F0502020204030204" charset="0"/>
                <a:ea typeface="宋体" panose="02010600030101010101" pitchFamily="2" charset="-122"/>
              </a:defRPr>
            </a:lvl1pPr>
          </a:lstStyle>
          <a:p>
            <a:pPr>
              <a:defRPr/>
            </a:pPr>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eaLnBrk="0" hangingPunct="0">
              <a:defRPr sz="1200">
                <a:latin typeface="Calibri" panose="020F0502020204030204" charset="0"/>
                <a:ea typeface="宋体" panose="02010600030101010101" pitchFamily="2" charset="-122"/>
              </a:defRPr>
            </a:lvl1pPr>
          </a:lstStyle>
          <a:p>
            <a:pPr>
              <a:defRPr/>
            </a:pPr>
            <a:fld id="{5D9548A5-B1AB-3F4F-9770-E08DEE99858B}" type="slidenum">
              <a:rPr lang="en-US" altLang="zh-CN"/>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宋体" panose="02010600030101010101" pitchFamily="2" charset="-122"/>
            </a:endParaRP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fld id="{358C0F6F-2FB0-3A4F-8E90-044F055463D9}" type="slidenum">
              <a:rPr lang="en-US" altLang="zh-CN"/>
              <a:t>1</a:t>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10</a:t>
            </a:fld>
            <a:endParaRPr lang="en-US" altLang="zh-CN"/>
          </a:p>
        </p:txBody>
      </p:sp>
    </p:spTree>
    <p:extLst>
      <p:ext uri="{BB962C8B-B14F-4D97-AF65-F5344CB8AC3E}">
        <p14:creationId xmlns:p14="http://schemas.microsoft.com/office/powerpoint/2010/main" val="1786176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11</a:t>
            </a:fld>
            <a:endParaRPr lang="en-US" altLang="zh-CN"/>
          </a:p>
        </p:txBody>
      </p:sp>
    </p:spTree>
    <p:extLst>
      <p:ext uri="{BB962C8B-B14F-4D97-AF65-F5344CB8AC3E}">
        <p14:creationId xmlns:p14="http://schemas.microsoft.com/office/powerpoint/2010/main" val="21657281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olidFill>
                <a:srgbClr val="0000FF"/>
              </a:solidFill>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12</a:t>
            </a:fld>
            <a:endParaRPr lang="en-US" altLang="zh-CN"/>
          </a:p>
        </p:txBody>
      </p:sp>
    </p:spTree>
    <p:extLst>
      <p:ext uri="{BB962C8B-B14F-4D97-AF65-F5344CB8AC3E}">
        <p14:creationId xmlns:p14="http://schemas.microsoft.com/office/powerpoint/2010/main" val="9908011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800100" lvl="1" indent="-342900">
              <a:lnSpc>
                <a:spcPct val="120000"/>
              </a:lnSpc>
              <a:spcBef>
                <a:spcPct val="20000"/>
              </a:spcBef>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18</a:t>
            </a:fld>
            <a:endParaRPr lang="en-US" altLang="zh-CN"/>
          </a:p>
        </p:txBody>
      </p:sp>
    </p:spTree>
    <p:extLst>
      <p:ext uri="{BB962C8B-B14F-4D97-AF65-F5344CB8AC3E}">
        <p14:creationId xmlns:p14="http://schemas.microsoft.com/office/powerpoint/2010/main" val="13941339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19</a:t>
            </a:fld>
            <a:endParaRPr lang="en-US" altLang="zh-CN"/>
          </a:p>
        </p:txBody>
      </p:sp>
    </p:spTree>
    <p:extLst>
      <p:ext uri="{BB962C8B-B14F-4D97-AF65-F5344CB8AC3E}">
        <p14:creationId xmlns:p14="http://schemas.microsoft.com/office/powerpoint/2010/main" val="12467566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b="1"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20</a:t>
            </a:fld>
            <a:endParaRPr lang="en-US" altLang="zh-CN"/>
          </a:p>
        </p:txBody>
      </p:sp>
    </p:spTree>
    <p:extLst>
      <p:ext uri="{BB962C8B-B14F-4D97-AF65-F5344CB8AC3E}">
        <p14:creationId xmlns:p14="http://schemas.microsoft.com/office/powerpoint/2010/main" val="24616011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21</a:t>
            </a:fld>
            <a:endParaRPr lang="en-US" altLang="zh-CN"/>
          </a:p>
        </p:txBody>
      </p:sp>
    </p:spTree>
    <p:extLst>
      <p:ext uri="{BB962C8B-B14F-4D97-AF65-F5344CB8AC3E}">
        <p14:creationId xmlns:p14="http://schemas.microsoft.com/office/powerpoint/2010/main" val="10538013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22</a:t>
            </a:fld>
            <a:endParaRPr lang="en-US" altLang="zh-CN"/>
          </a:p>
        </p:txBody>
      </p:sp>
    </p:spTree>
    <p:extLst>
      <p:ext uri="{BB962C8B-B14F-4D97-AF65-F5344CB8AC3E}">
        <p14:creationId xmlns:p14="http://schemas.microsoft.com/office/powerpoint/2010/main" val="28651379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28</a:t>
            </a:fld>
            <a:endParaRPr lang="en-US" altLang="zh-CN"/>
          </a:p>
        </p:txBody>
      </p:sp>
    </p:spTree>
    <p:extLst>
      <p:ext uri="{BB962C8B-B14F-4D97-AF65-F5344CB8AC3E}">
        <p14:creationId xmlns:p14="http://schemas.microsoft.com/office/powerpoint/2010/main" val="22804534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29</a:t>
            </a:fld>
            <a:endParaRPr lang="en-US" altLang="zh-CN"/>
          </a:p>
        </p:txBody>
      </p:sp>
    </p:spTree>
    <p:extLst>
      <p:ext uri="{BB962C8B-B14F-4D97-AF65-F5344CB8AC3E}">
        <p14:creationId xmlns:p14="http://schemas.microsoft.com/office/powerpoint/2010/main" val="1499188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2</a:t>
            </a:fld>
            <a:endParaRPr lang="en-US" altLang="zh-CN"/>
          </a:p>
        </p:txBody>
      </p:sp>
    </p:spTree>
    <p:extLst>
      <p:ext uri="{BB962C8B-B14F-4D97-AF65-F5344CB8AC3E}">
        <p14:creationId xmlns:p14="http://schemas.microsoft.com/office/powerpoint/2010/main" val="989487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30</a:t>
            </a:fld>
            <a:endParaRPr lang="en-US" altLang="zh-CN"/>
          </a:p>
        </p:txBody>
      </p:sp>
    </p:spTree>
    <p:extLst>
      <p:ext uri="{BB962C8B-B14F-4D97-AF65-F5344CB8AC3E}">
        <p14:creationId xmlns:p14="http://schemas.microsoft.com/office/powerpoint/2010/main" val="36782580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31</a:t>
            </a:fld>
            <a:endParaRPr lang="en-US" altLang="zh-CN"/>
          </a:p>
        </p:txBody>
      </p:sp>
    </p:spTree>
    <p:extLst>
      <p:ext uri="{BB962C8B-B14F-4D97-AF65-F5344CB8AC3E}">
        <p14:creationId xmlns:p14="http://schemas.microsoft.com/office/powerpoint/2010/main" val="23470770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32</a:t>
            </a:fld>
            <a:endParaRPr lang="en-US" altLang="zh-CN"/>
          </a:p>
        </p:txBody>
      </p:sp>
    </p:spTree>
    <p:extLst>
      <p:ext uri="{BB962C8B-B14F-4D97-AF65-F5344CB8AC3E}">
        <p14:creationId xmlns:p14="http://schemas.microsoft.com/office/powerpoint/2010/main" val="11524329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33</a:t>
            </a:fld>
            <a:endParaRPr lang="en-US" altLang="zh-CN"/>
          </a:p>
        </p:txBody>
      </p:sp>
    </p:spTree>
    <p:extLst>
      <p:ext uri="{BB962C8B-B14F-4D97-AF65-F5344CB8AC3E}">
        <p14:creationId xmlns:p14="http://schemas.microsoft.com/office/powerpoint/2010/main" val="32560535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34</a:t>
            </a:fld>
            <a:endParaRPr lang="en-US" altLang="zh-CN"/>
          </a:p>
        </p:txBody>
      </p:sp>
    </p:spTree>
    <p:extLst>
      <p:ext uri="{BB962C8B-B14F-4D97-AF65-F5344CB8AC3E}">
        <p14:creationId xmlns:p14="http://schemas.microsoft.com/office/powerpoint/2010/main" val="7588307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35</a:t>
            </a:fld>
            <a:endParaRPr lang="en-US" altLang="zh-CN"/>
          </a:p>
        </p:txBody>
      </p:sp>
    </p:spTree>
    <p:extLst>
      <p:ext uri="{BB962C8B-B14F-4D97-AF65-F5344CB8AC3E}">
        <p14:creationId xmlns:p14="http://schemas.microsoft.com/office/powerpoint/2010/main" val="1331326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36</a:t>
            </a:fld>
            <a:endParaRPr lang="en-US" altLang="zh-CN"/>
          </a:p>
        </p:txBody>
      </p:sp>
    </p:spTree>
    <p:extLst>
      <p:ext uri="{BB962C8B-B14F-4D97-AF65-F5344CB8AC3E}">
        <p14:creationId xmlns:p14="http://schemas.microsoft.com/office/powerpoint/2010/main" val="38292288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37</a:t>
            </a:fld>
            <a:endParaRPr lang="en-US" altLang="zh-CN"/>
          </a:p>
        </p:txBody>
      </p:sp>
    </p:spTree>
    <p:extLst>
      <p:ext uri="{BB962C8B-B14F-4D97-AF65-F5344CB8AC3E}">
        <p14:creationId xmlns:p14="http://schemas.microsoft.com/office/powerpoint/2010/main" val="11349159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38</a:t>
            </a:fld>
            <a:endParaRPr lang="en-US" altLang="zh-CN"/>
          </a:p>
        </p:txBody>
      </p:sp>
    </p:spTree>
    <p:extLst>
      <p:ext uri="{BB962C8B-B14F-4D97-AF65-F5344CB8AC3E}">
        <p14:creationId xmlns:p14="http://schemas.microsoft.com/office/powerpoint/2010/main" val="4088291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en-US" altLang="zh-CN"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3</a:t>
            </a:fld>
            <a:endParaRPr lang="en-US" altLang="zh-CN"/>
          </a:p>
        </p:txBody>
      </p:sp>
    </p:spTree>
    <p:extLst>
      <p:ext uri="{BB962C8B-B14F-4D97-AF65-F5344CB8AC3E}">
        <p14:creationId xmlns:p14="http://schemas.microsoft.com/office/powerpoint/2010/main" val="204289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4</a:t>
            </a:fld>
            <a:endParaRPr lang="en-US" altLang="zh-CN"/>
          </a:p>
        </p:txBody>
      </p:sp>
    </p:spTree>
    <p:extLst>
      <p:ext uri="{BB962C8B-B14F-4D97-AF65-F5344CB8AC3E}">
        <p14:creationId xmlns:p14="http://schemas.microsoft.com/office/powerpoint/2010/main" val="1518898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5</a:t>
            </a:fld>
            <a:endParaRPr lang="en-US" altLang="zh-CN"/>
          </a:p>
        </p:txBody>
      </p:sp>
    </p:spTree>
    <p:extLst>
      <p:ext uri="{BB962C8B-B14F-4D97-AF65-F5344CB8AC3E}">
        <p14:creationId xmlns:p14="http://schemas.microsoft.com/office/powerpoint/2010/main" val="3839929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6</a:t>
            </a:fld>
            <a:endParaRPr lang="en-US" altLang="zh-CN"/>
          </a:p>
        </p:txBody>
      </p:sp>
    </p:spTree>
    <p:extLst>
      <p:ext uri="{BB962C8B-B14F-4D97-AF65-F5344CB8AC3E}">
        <p14:creationId xmlns:p14="http://schemas.microsoft.com/office/powerpoint/2010/main" val="33196120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7</a:t>
            </a:fld>
            <a:endParaRPr lang="en-US" altLang="zh-CN"/>
          </a:p>
        </p:txBody>
      </p:sp>
    </p:spTree>
    <p:extLst>
      <p:ext uri="{BB962C8B-B14F-4D97-AF65-F5344CB8AC3E}">
        <p14:creationId xmlns:p14="http://schemas.microsoft.com/office/powerpoint/2010/main" val="963849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8</a:t>
            </a:fld>
            <a:endParaRPr lang="en-US" altLang="zh-CN"/>
          </a:p>
        </p:txBody>
      </p:sp>
    </p:spTree>
    <p:extLst>
      <p:ext uri="{BB962C8B-B14F-4D97-AF65-F5344CB8AC3E}">
        <p14:creationId xmlns:p14="http://schemas.microsoft.com/office/powerpoint/2010/main" val="413085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t>9</a:t>
            </a:fld>
            <a:endParaRPr lang="en-US" altLang="zh-CN"/>
          </a:p>
        </p:txBody>
      </p:sp>
    </p:spTree>
    <p:extLst>
      <p:ext uri="{BB962C8B-B14F-4D97-AF65-F5344CB8AC3E}">
        <p14:creationId xmlns:p14="http://schemas.microsoft.com/office/powerpoint/2010/main" val="163943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r>
              <a:rPr lang="en-US" dirty="0"/>
              <a:t>BY1306147 </a:t>
            </a:r>
            <a:r>
              <a:rPr lang="en-US" dirty="0" err="1"/>
              <a:t>张硕</a:t>
            </a: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14106B08-2A05-4E4A-BB4F-B483A66EA091}"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a:xfrm>
            <a:off x="6457950" y="6448251"/>
            <a:ext cx="2057400" cy="365125"/>
          </a:xfrm>
          <a:prstGeom prst="rect">
            <a:avLst/>
          </a:prstGeom>
        </p:spPr>
        <p:txBody>
          <a:bodyPr/>
          <a:lstStyle>
            <a:lvl1pPr>
              <a:defRPr/>
            </a:lvl1pPr>
          </a:lstStyle>
          <a:p>
            <a:pPr>
              <a:defRPr/>
            </a:pPr>
            <a:fld id="{71D828F9-2628-9149-86BE-B70DE401120D}" type="slidenum">
              <a:rPr lang="en-US"/>
              <a:t>‹#›</a:t>
            </a:fld>
            <a:endParaRPr lang="en-US"/>
          </a:p>
        </p:txBody>
      </p:sp>
    </p:spTree>
    <p:extLst>
      <p:ext uri="{BB962C8B-B14F-4D97-AF65-F5344CB8AC3E}">
        <p14:creationId xmlns:p14="http://schemas.microsoft.com/office/powerpoint/2010/main" val="423022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10E3CEC-4AC6-4865-8219-F65DB1BB2B37}"/>
              </a:ext>
            </a:extLst>
          </p:cNvPr>
          <p:cNvSpPr>
            <a:spLocks noGrp="1"/>
          </p:cNvSpPr>
          <p:nvPr>
            <p:ph type="dt" sz="half" idx="10"/>
          </p:nvPr>
        </p:nvSpPr>
        <p:spPr/>
        <p:txBody>
          <a:bodyPr/>
          <a:lstStyle/>
          <a:p>
            <a:fld id="{82FA51CB-2EA0-4CCE-BC1F-19C7633E457D}" type="datetimeFigureOut">
              <a:rPr lang="zh-CN" altLang="en-US" smtClean="0"/>
              <a:t>2022-06-02</a:t>
            </a:fld>
            <a:endParaRPr lang="zh-CN" altLang="en-US"/>
          </a:p>
        </p:txBody>
      </p:sp>
      <p:sp>
        <p:nvSpPr>
          <p:cNvPr id="3" name="灯片编号占位符 2">
            <a:extLst>
              <a:ext uri="{FF2B5EF4-FFF2-40B4-BE49-F238E27FC236}">
                <a16:creationId xmlns:a16="http://schemas.microsoft.com/office/drawing/2014/main" id="{6EFBC277-09F1-4645-9EBA-C503F36D6667}"/>
              </a:ext>
            </a:extLst>
          </p:cNvPr>
          <p:cNvSpPr>
            <a:spLocks noGrp="1"/>
          </p:cNvSpPr>
          <p:nvPr>
            <p:ph type="sldNum" sz="quarter" idx="11"/>
          </p:nvPr>
        </p:nvSpPr>
        <p:spPr/>
        <p:txBody>
          <a:bodyPr/>
          <a:lstStyle/>
          <a:p>
            <a:fld id="{69874BC8-A9E1-416A-999A-738A0D0266CB}" type="slidenum">
              <a:rPr lang="zh-CN" altLang="en-US" smtClean="0"/>
              <a:t>‹#›</a:t>
            </a:fld>
            <a:endParaRPr lang="zh-CN" altLang="en-US"/>
          </a:p>
        </p:txBody>
      </p:sp>
    </p:spTree>
    <p:extLst>
      <p:ext uri="{BB962C8B-B14F-4D97-AF65-F5344CB8AC3E}">
        <p14:creationId xmlns:p14="http://schemas.microsoft.com/office/powerpoint/2010/main" val="22209388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A51CB-2EA0-4CCE-BC1F-19C7633E457D}" type="datetimeFigureOut">
              <a:rPr lang="zh-CN" altLang="en-US" smtClean="0"/>
              <a:t>2022-06-02</a:t>
            </a:fld>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874BC8-A9E1-416A-999A-738A0D0266C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85" r:id="rId2"/>
    <p:sldLayoutId id="2147483686"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slideLayout" Target="../slideLayouts/slideLayout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 Type="http://schemas.openxmlformats.org/officeDocument/2006/relationships/tags" Target="../tags/tag2.xml"/><Relationship Id="rId16" Type="http://schemas.openxmlformats.org/officeDocument/2006/relationships/tags" Target="../tags/tag16.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19" Type="http://schemas.openxmlformats.org/officeDocument/2006/relationships/image" Target="../media/image7.tmp"/><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14.xml.rels><?xml version="1.0" encoding="UTF-8" standalone="yes"?>
<Relationships xmlns="http://schemas.openxmlformats.org/package/2006/relationships"><Relationship Id="rId8" Type="http://schemas.openxmlformats.org/officeDocument/2006/relationships/tags" Target="../tags/tag25.xml"/><Relationship Id="rId13" Type="http://schemas.openxmlformats.org/officeDocument/2006/relationships/tags" Target="../tags/tag30.xml"/><Relationship Id="rId18" Type="http://schemas.openxmlformats.org/officeDocument/2006/relationships/slideLayout" Target="../slideLayouts/slideLayout3.xml"/><Relationship Id="rId3" Type="http://schemas.openxmlformats.org/officeDocument/2006/relationships/tags" Target="../tags/tag20.xml"/><Relationship Id="rId7" Type="http://schemas.openxmlformats.org/officeDocument/2006/relationships/tags" Target="../tags/tag24.xml"/><Relationship Id="rId12" Type="http://schemas.openxmlformats.org/officeDocument/2006/relationships/tags" Target="../tags/tag29.xml"/><Relationship Id="rId17" Type="http://schemas.openxmlformats.org/officeDocument/2006/relationships/tags" Target="../tags/tag34.xml"/><Relationship Id="rId2" Type="http://schemas.openxmlformats.org/officeDocument/2006/relationships/tags" Target="../tags/tag19.xml"/><Relationship Id="rId16" Type="http://schemas.openxmlformats.org/officeDocument/2006/relationships/tags" Target="../tags/tag33.xml"/><Relationship Id="rId1" Type="http://schemas.openxmlformats.org/officeDocument/2006/relationships/tags" Target="../tags/tag18.xml"/><Relationship Id="rId6" Type="http://schemas.openxmlformats.org/officeDocument/2006/relationships/tags" Target="../tags/tag23.xml"/><Relationship Id="rId11" Type="http://schemas.openxmlformats.org/officeDocument/2006/relationships/tags" Target="../tags/tag28.xml"/><Relationship Id="rId5" Type="http://schemas.openxmlformats.org/officeDocument/2006/relationships/tags" Target="../tags/tag22.xml"/><Relationship Id="rId15" Type="http://schemas.openxmlformats.org/officeDocument/2006/relationships/tags" Target="../tags/tag32.xml"/><Relationship Id="rId10" Type="http://schemas.openxmlformats.org/officeDocument/2006/relationships/tags" Target="../tags/tag27.xml"/><Relationship Id="rId19" Type="http://schemas.openxmlformats.org/officeDocument/2006/relationships/image" Target="../media/image7.tmp"/><Relationship Id="rId4" Type="http://schemas.openxmlformats.org/officeDocument/2006/relationships/tags" Target="../tags/tag21.xml"/><Relationship Id="rId9" Type="http://schemas.openxmlformats.org/officeDocument/2006/relationships/tags" Target="../tags/tag26.xml"/><Relationship Id="rId14" Type="http://schemas.openxmlformats.org/officeDocument/2006/relationships/tags" Target="../tags/tag31.xml"/></Relationships>
</file>

<file path=ppt/slides/_rels/slide15.xml.rels><?xml version="1.0" encoding="UTF-8" standalone="yes"?>
<Relationships xmlns="http://schemas.openxmlformats.org/package/2006/relationships"><Relationship Id="rId8" Type="http://schemas.openxmlformats.org/officeDocument/2006/relationships/tags" Target="../tags/tag42.xml"/><Relationship Id="rId13" Type="http://schemas.openxmlformats.org/officeDocument/2006/relationships/tags" Target="../tags/tag47.xml"/><Relationship Id="rId18" Type="http://schemas.openxmlformats.org/officeDocument/2006/relationships/slideLayout" Target="../slideLayouts/slideLayout3.xml"/><Relationship Id="rId3" Type="http://schemas.openxmlformats.org/officeDocument/2006/relationships/tags" Target="../tags/tag37.xml"/><Relationship Id="rId7" Type="http://schemas.openxmlformats.org/officeDocument/2006/relationships/tags" Target="../tags/tag41.xml"/><Relationship Id="rId12" Type="http://schemas.openxmlformats.org/officeDocument/2006/relationships/tags" Target="../tags/tag46.xml"/><Relationship Id="rId17" Type="http://schemas.openxmlformats.org/officeDocument/2006/relationships/tags" Target="../tags/tag51.xml"/><Relationship Id="rId2" Type="http://schemas.openxmlformats.org/officeDocument/2006/relationships/tags" Target="../tags/tag36.xml"/><Relationship Id="rId16" Type="http://schemas.openxmlformats.org/officeDocument/2006/relationships/tags" Target="../tags/tag50.xml"/><Relationship Id="rId1" Type="http://schemas.openxmlformats.org/officeDocument/2006/relationships/tags" Target="../tags/tag35.xml"/><Relationship Id="rId6" Type="http://schemas.openxmlformats.org/officeDocument/2006/relationships/tags" Target="../tags/tag40.xml"/><Relationship Id="rId11" Type="http://schemas.openxmlformats.org/officeDocument/2006/relationships/tags" Target="../tags/tag45.xml"/><Relationship Id="rId5" Type="http://schemas.openxmlformats.org/officeDocument/2006/relationships/tags" Target="../tags/tag39.xml"/><Relationship Id="rId15" Type="http://schemas.openxmlformats.org/officeDocument/2006/relationships/tags" Target="../tags/tag49.xml"/><Relationship Id="rId10" Type="http://schemas.openxmlformats.org/officeDocument/2006/relationships/tags" Target="../tags/tag44.xml"/><Relationship Id="rId19" Type="http://schemas.openxmlformats.org/officeDocument/2006/relationships/image" Target="../media/image7.tmp"/><Relationship Id="rId4" Type="http://schemas.openxmlformats.org/officeDocument/2006/relationships/tags" Target="../tags/tag38.xml"/><Relationship Id="rId9" Type="http://schemas.openxmlformats.org/officeDocument/2006/relationships/tags" Target="../tags/tag43.xml"/><Relationship Id="rId14" Type="http://schemas.openxmlformats.org/officeDocument/2006/relationships/tags" Target="../tags/tag48.xml"/></Relationships>
</file>

<file path=ppt/slides/_rels/slide16.xml.rels><?xml version="1.0" encoding="UTF-8" standalone="yes"?>
<Relationships xmlns="http://schemas.openxmlformats.org/package/2006/relationships"><Relationship Id="rId8" Type="http://schemas.openxmlformats.org/officeDocument/2006/relationships/tags" Target="../tags/tag59.xml"/><Relationship Id="rId13" Type="http://schemas.openxmlformats.org/officeDocument/2006/relationships/tags" Target="../tags/tag64.xml"/><Relationship Id="rId3" Type="http://schemas.openxmlformats.org/officeDocument/2006/relationships/tags" Target="../tags/tag54.xml"/><Relationship Id="rId7" Type="http://schemas.openxmlformats.org/officeDocument/2006/relationships/tags" Target="../tags/tag58.xml"/><Relationship Id="rId12" Type="http://schemas.openxmlformats.org/officeDocument/2006/relationships/tags" Target="../tags/tag63.xml"/><Relationship Id="rId2" Type="http://schemas.openxmlformats.org/officeDocument/2006/relationships/tags" Target="../tags/tag53.xml"/><Relationship Id="rId16" Type="http://schemas.openxmlformats.org/officeDocument/2006/relationships/image" Target="../media/image7.tmp"/><Relationship Id="rId1" Type="http://schemas.openxmlformats.org/officeDocument/2006/relationships/tags" Target="../tags/tag52.xml"/><Relationship Id="rId6" Type="http://schemas.openxmlformats.org/officeDocument/2006/relationships/tags" Target="../tags/tag57.xml"/><Relationship Id="rId11" Type="http://schemas.openxmlformats.org/officeDocument/2006/relationships/tags" Target="../tags/tag62.xml"/><Relationship Id="rId5" Type="http://schemas.openxmlformats.org/officeDocument/2006/relationships/tags" Target="../tags/tag56.xml"/><Relationship Id="rId15" Type="http://schemas.openxmlformats.org/officeDocument/2006/relationships/image" Target="../media/image8.png"/><Relationship Id="rId10" Type="http://schemas.openxmlformats.org/officeDocument/2006/relationships/tags" Target="../tags/tag61.xml"/><Relationship Id="rId4" Type="http://schemas.openxmlformats.org/officeDocument/2006/relationships/tags" Target="../tags/tag55.xml"/><Relationship Id="rId9" Type="http://schemas.openxmlformats.org/officeDocument/2006/relationships/tags" Target="../tags/tag60.xml"/><Relationship Id="rId14"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openxmlformats.org/officeDocument/2006/relationships/tags" Target="../tags/tag72.xml"/><Relationship Id="rId13" Type="http://schemas.openxmlformats.org/officeDocument/2006/relationships/tags" Target="../tags/tag77.xml"/><Relationship Id="rId3" Type="http://schemas.openxmlformats.org/officeDocument/2006/relationships/tags" Target="../tags/tag67.xml"/><Relationship Id="rId7" Type="http://schemas.openxmlformats.org/officeDocument/2006/relationships/tags" Target="../tags/tag71.xml"/><Relationship Id="rId12" Type="http://schemas.openxmlformats.org/officeDocument/2006/relationships/tags" Target="../tags/tag76.xml"/><Relationship Id="rId2" Type="http://schemas.openxmlformats.org/officeDocument/2006/relationships/tags" Target="../tags/tag66.xml"/><Relationship Id="rId16" Type="http://schemas.openxmlformats.org/officeDocument/2006/relationships/image" Target="../media/image7.tmp"/><Relationship Id="rId1" Type="http://schemas.openxmlformats.org/officeDocument/2006/relationships/tags" Target="../tags/tag65.xml"/><Relationship Id="rId6" Type="http://schemas.openxmlformats.org/officeDocument/2006/relationships/tags" Target="../tags/tag70.xml"/><Relationship Id="rId11" Type="http://schemas.openxmlformats.org/officeDocument/2006/relationships/tags" Target="../tags/tag75.xml"/><Relationship Id="rId5" Type="http://schemas.openxmlformats.org/officeDocument/2006/relationships/tags" Target="../tags/tag69.xml"/><Relationship Id="rId15" Type="http://schemas.openxmlformats.org/officeDocument/2006/relationships/image" Target="../media/image9.png"/><Relationship Id="rId10" Type="http://schemas.openxmlformats.org/officeDocument/2006/relationships/tags" Target="../tags/tag74.xml"/><Relationship Id="rId4" Type="http://schemas.openxmlformats.org/officeDocument/2006/relationships/tags" Target="../tags/tag68.xml"/><Relationship Id="rId9" Type="http://schemas.openxmlformats.org/officeDocument/2006/relationships/tags" Target="../tags/tag73.xml"/><Relationship Id="rId14"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tags" Target="../tags/tag85.xml"/><Relationship Id="rId13" Type="http://schemas.openxmlformats.org/officeDocument/2006/relationships/tags" Target="../tags/tag90.xml"/><Relationship Id="rId18" Type="http://schemas.openxmlformats.org/officeDocument/2006/relationships/slideLayout" Target="../slideLayouts/slideLayout3.xml"/><Relationship Id="rId3" Type="http://schemas.openxmlformats.org/officeDocument/2006/relationships/tags" Target="../tags/tag80.xml"/><Relationship Id="rId7" Type="http://schemas.openxmlformats.org/officeDocument/2006/relationships/tags" Target="../tags/tag84.xml"/><Relationship Id="rId12" Type="http://schemas.openxmlformats.org/officeDocument/2006/relationships/tags" Target="../tags/tag89.xml"/><Relationship Id="rId17" Type="http://schemas.openxmlformats.org/officeDocument/2006/relationships/tags" Target="../tags/tag94.xml"/><Relationship Id="rId2" Type="http://schemas.openxmlformats.org/officeDocument/2006/relationships/tags" Target="../tags/tag79.xml"/><Relationship Id="rId16" Type="http://schemas.openxmlformats.org/officeDocument/2006/relationships/tags" Target="../tags/tag93.xml"/><Relationship Id="rId1" Type="http://schemas.openxmlformats.org/officeDocument/2006/relationships/tags" Target="../tags/tag78.xml"/><Relationship Id="rId6" Type="http://schemas.openxmlformats.org/officeDocument/2006/relationships/tags" Target="../tags/tag83.xml"/><Relationship Id="rId11" Type="http://schemas.openxmlformats.org/officeDocument/2006/relationships/tags" Target="../tags/tag88.xml"/><Relationship Id="rId5" Type="http://schemas.openxmlformats.org/officeDocument/2006/relationships/tags" Target="../tags/tag82.xml"/><Relationship Id="rId15" Type="http://schemas.openxmlformats.org/officeDocument/2006/relationships/tags" Target="../tags/tag92.xml"/><Relationship Id="rId10" Type="http://schemas.openxmlformats.org/officeDocument/2006/relationships/tags" Target="../tags/tag87.xml"/><Relationship Id="rId19" Type="http://schemas.openxmlformats.org/officeDocument/2006/relationships/image" Target="../media/image7.tmp"/><Relationship Id="rId4" Type="http://schemas.openxmlformats.org/officeDocument/2006/relationships/tags" Target="../tags/tag81.xml"/><Relationship Id="rId9" Type="http://schemas.openxmlformats.org/officeDocument/2006/relationships/tags" Target="../tags/tag86.xml"/><Relationship Id="rId14" Type="http://schemas.openxmlformats.org/officeDocument/2006/relationships/tags" Target="../tags/tag91.xml"/></Relationships>
</file>

<file path=ppt/slides/_rels/slide24.xml.rels><?xml version="1.0" encoding="UTF-8" standalone="yes"?>
<Relationships xmlns="http://schemas.openxmlformats.org/package/2006/relationships"><Relationship Id="rId8" Type="http://schemas.openxmlformats.org/officeDocument/2006/relationships/tags" Target="../tags/tag102.xml"/><Relationship Id="rId13" Type="http://schemas.openxmlformats.org/officeDocument/2006/relationships/tags" Target="../tags/tag107.xml"/><Relationship Id="rId18" Type="http://schemas.openxmlformats.org/officeDocument/2006/relationships/slideLayout" Target="../slideLayouts/slideLayout3.xml"/><Relationship Id="rId3" Type="http://schemas.openxmlformats.org/officeDocument/2006/relationships/tags" Target="../tags/tag97.xml"/><Relationship Id="rId7" Type="http://schemas.openxmlformats.org/officeDocument/2006/relationships/tags" Target="../tags/tag101.xml"/><Relationship Id="rId12" Type="http://schemas.openxmlformats.org/officeDocument/2006/relationships/tags" Target="../tags/tag106.xml"/><Relationship Id="rId17" Type="http://schemas.openxmlformats.org/officeDocument/2006/relationships/tags" Target="../tags/tag111.xml"/><Relationship Id="rId2" Type="http://schemas.openxmlformats.org/officeDocument/2006/relationships/tags" Target="../tags/tag96.xml"/><Relationship Id="rId16" Type="http://schemas.openxmlformats.org/officeDocument/2006/relationships/tags" Target="../tags/tag110.xml"/><Relationship Id="rId1" Type="http://schemas.openxmlformats.org/officeDocument/2006/relationships/tags" Target="../tags/tag95.xml"/><Relationship Id="rId6" Type="http://schemas.openxmlformats.org/officeDocument/2006/relationships/tags" Target="../tags/tag100.xml"/><Relationship Id="rId11" Type="http://schemas.openxmlformats.org/officeDocument/2006/relationships/tags" Target="../tags/tag105.xml"/><Relationship Id="rId5" Type="http://schemas.openxmlformats.org/officeDocument/2006/relationships/tags" Target="../tags/tag99.xml"/><Relationship Id="rId15" Type="http://schemas.openxmlformats.org/officeDocument/2006/relationships/tags" Target="../tags/tag109.xml"/><Relationship Id="rId10" Type="http://schemas.openxmlformats.org/officeDocument/2006/relationships/tags" Target="../tags/tag104.xml"/><Relationship Id="rId19" Type="http://schemas.openxmlformats.org/officeDocument/2006/relationships/image" Target="../media/image7.tmp"/><Relationship Id="rId4" Type="http://schemas.openxmlformats.org/officeDocument/2006/relationships/tags" Target="../tags/tag98.xml"/><Relationship Id="rId9" Type="http://schemas.openxmlformats.org/officeDocument/2006/relationships/tags" Target="../tags/tag103.xml"/><Relationship Id="rId14" Type="http://schemas.openxmlformats.org/officeDocument/2006/relationships/tags" Target="../tags/tag108.xml"/></Relationships>
</file>

<file path=ppt/slides/_rels/slide25.xml.rels><?xml version="1.0" encoding="UTF-8" standalone="yes"?>
<Relationships xmlns="http://schemas.openxmlformats.org/package/2006/relationships"><Relationship Id="rId8" Type="http://schemas.openxmlformats.org/officeDocument/2006/relationships/tags" Target="../tags/tag119.xml"/><Relationship Id="rId13" Type="http://schemas.openxmlformats.org/officeDocument/2006/relationships/tags" Target="../tags/tag124.xml"/><Relationship Id="rId18" Type="http://schemas.openxmlformats.org/officeDocument/2006/relationships/slideLayout" Target="../slideLayouts/slideLayout3.xml"/><Relationship Id="rId3" Type="http://schemas.openxmlformats.org/officeDocument/2006/relationships/tags" Target="../tags/tag114.xml"/><Relationship Id="rId7" Type="http://schemas.openxmlformats.org/officeDocument/2006/relationships/tags" Target="../tags/tag118.xml"/><Relationship Id="rId12" Type="http://schemas.openxmlformats.org/officeDocument/2006/relationships/tags" Target="../tags/tag123.xml"/><Relationship Id="rId17" Type="http://schemas.openxmlformats.org/officeDocument/2006/relationships/tags" Target="../tags/tag128.xml"/><Relationship Id="rId2" Type="http://schemas.openxmlformats.org/officeDocument/2006/relationships/tags" Target="../tags/tag113.xml"/><Relationship Id="rId16" Type="http://schemas.openxmlformats.org/officeDocument/2006/relationships/tags" Target="../tags/tag127.xml"/><Relationship Id="rId1" Type="http://schemas.openxmlformats.org/officeDocument/2006/relationships/tags" Target="../tags/tag112.xml"/><Relationship Id="rId6" Type="http://schemas.openxmlformats.org/officeDocument/2006/relationships/tags" Target="../tags/tag117.xml"/><Relationship Id="rId11" Type="http://schemas.openxmlformats.org/officeDocument/2006/relationships/tags" Target="../tags/tag122.xml"/><Relationship Id="rId5" Type="http://schemas.openxmlformats.org/officeDocument/2006/relationships/tags" Target="../tags/tag116.xml"/><Relationship Id="rId15" Type="http://schemas.openxmlformats.org/officeDocument/2006/relationships/tags" Target="../tags/tag126.xml"/><Relationship Id="rId10" Type="http://schemas.openxmlformats.org/officeDocument/2006/relationships/tags" Target="../tags/tag121.xml"/><Relationship Id="rId19" Type="http://schemas.openxmlformats.org/officeDocument/2006/relationships/image" Target="../media/image7.tmp"/><Relationship Id="rId4" Type="http://schemas.openxmlformats.org/officeDocument/2006/relationships/tags" Target="../tags/tag115.xml"/><Relationship Id="rId9" Type="http://schemas.openxmlformats.org/officeDocument/2006/relationships/tags" Target="../tags/tag120.xml"/><Relationship Id="rId14" Type="http://schemas.openxmlformats.org/officeDocument/2006/relationships/tags" Target="../tags/tag125.xml"/></Relationships>
</file>

<file path=ppt/slides/_rels/slide26.xml.rels><?xml version="1.0" encoding="UTF-8" standalone="yes"?>
<Relationships xmlns="http://schemas.openxmlformats.org/package/2006/relationships"><Relationship Id="rId8" Type="http://schemas.openxmlformats.org/officeDocument/2006/relationships/tags" Target="../tags/tag136.xml"/><Relationship Id="rId13" Type="http://schemas.openxmlformats.org/officeDocument/2006/relationships/tags" Target="../tags/tag141.xml"/><Relationship Id="rId18" Type="http://schemas.openxmlformats.org/officeDocument/2006/relationships/slideLayout" Target="../slideLayouts/slideLayout3.xml"/><Relationship Id="rId3" Type="http://schemas.openxmlformats.org/officeDocument/2006/relationships/tags" Target="../tags/tag131.xml"/><Relationship Id="rId7" Type="http://schemas.openxmlformats.org/officeDocument/2006/relationships/tags" Target="../tags/tag135.xml"/><Relationship Id="rId12" Type="http://schemas.openxmlformats.org/officeDocument/2006/relationships/tags" Target="../tags/tag140.xml"/><Relationship Id="rId17" Type="http://schemas.openxmlformats.org/officeDocument/2006/relationships/tags" Target="../tags/tag145.xml"/><Relationship Id="rId2" Type="http://schemas.openxmlformats.org/officeDocument/2006/relationships/tags" Target="../tags/tag130.xml"/><Relationship Id="rId16" Type="http://schemas.openxmlformats.org/officeDocument/2006/relationships/tags" Target="../tags/tag144.xml"/><Relationship Id="rId1" Type="http://schemas.openxmlformats.org/officeDocument/2006/relationships/tags" Target="../tags/tag129.xml"/><Relationship Id="rId6" Type="http://schemas.openxmlformats.org/officeDocument/2006/relationships/tags" Target="../tags/tag134.xml"/><Relationship Id="rId11" Type="http://schemas.openxmlformats.org/officeDocument/2006/relationships/tags" Target="../tags/tag139.xml"/><Relationship Id="rId5" Type="http://schemas.openxmlformats.org/officeDocument/2006/relationships/tags" Target="../tags/tag133.xml"/><Relationship Id="rId15" Type="http://schemas.openxmlformats.org/officeDocument/2006/relationships/tags" Target="../tags/tag143.xml"/><Relationship Id="rId10" Type="http://schemas.openxmlformats.org/officeDocument/2006/relationships/tags" Target="../tags/tag138.xml"/><Relationship Id="rId19" Type="http://schemas.openxmlformats.org/officeDocument/2006/relationships/image" Target="../media/image7.tmp"/><Relationship Id="rId4" Type="http://schemas.openxmlformats.org/officeDocument/2006/relationships/tags" Target="../tags/tag132.xml"/><Relationship Id="rId9" Type="http://schemas.openxmlformats.org/officeDocument/2006/relationships/tags" Target="../tags/tag137.xml"/><Relationship Id="rId14" Type="http://schemas.openxmlformats.org/officeDocument/2006/relationships/tags" Target="../tags/tag142.xml"/></Relationships>
</file>

<file path=ppt/slides/_rels/slide27.xml.rels><?xml version="1.0" encoding="UTF-8" standalone="yes"?>
<Relationships xmlns="http://schemas.openxmlformats.org/package/2006/relationships"><Relationship Id="rId8" Type="http://schemas.openxmlformats.org/officeDocument/2006/relationships/tags" Target="../tags/tag153.xml"/><Relationship Id="rId13" Type="http://schemas.openxmlformats.org/officeDocument/2006/relationships/tags" Target="../tags/tag158.xml"/><Relationship Id="rId18" Type="http://schemas.openxmlformats.org/officeDocument/2006/relationships/slideLayout" Target="../slideLayouts/slideLayout3.xml"/><Relationship Id="rId3" Type="http://schemas.openxmlformats.org/officeDocument/2006/relationships/tags" Target="../tags/tag148.xml"/><Relationship Id="rId7" Type="http://schemas.openxmlformats.org/officeDocument/2006/relationships/tags" Target="../tags/tag152.xml"/><Relationship Id="rId12" Type="http://schemas.openxmlformats.org/officeDocument/2006/relationships/tags" Target="../tags/tag157.xml"/><Relationship Id="rId17" Type="http://schemas.openxmlformats.org/officeDocument/2006/relationships/tags" Target="../tags/tag162.xml"/><Relationship Id="rId2" Type="http://schemas.openxmlformats.org/officeDocument/2006/relationships/tags" Target="../tags/tag147.xml"/><Relationship Id="rId16" Type="http://schemas.openxmlformats.org/officeDocument/2006/relationships/tags" Target="../tags/tag161.xml"/><Relationship Id="rId1" Type="http://schemas.openxmlformats.org/officeDocument/2006/relationships/tags" Target="../tags/tag146.xml"/><Relationship Id="rId6" Type="http://schemas.openxmlformats.org/officeDocument/2006/relationships/tags" Target="../tags/tag151.xml"/><Relationship Id="rId11" Type="http://schemas.openxmlformats.org/officeDocument/2006/relationships/tags" Target="../tags/tag156.xml"/><Relationship Id="rId5" Type="http://schemas.openxmlformats.org/officeDocument/2006/relationships/tags" Target="../tags/tag150.xml"/><Relationship Id="rId15" Type="http://schemas.openxmlformats.org/officeDocument/2006/relationships/tags" Target="../tags/tag160.xml"/><Relationship Id="rId10" Type="http://schemas.openxmlformats.org/officeDocument/2006/relationships/tags" Target="../tags/tag155.xml"/><Relationship Id="rId19" Type="http://schemas.openxmlformats.org/officeDocument/2006/relationships/image" Target="../media/image7.tmp"/><Relationship Id="rId4" Type="http://schemas.openxmlformats.org/officeDocument/2006/relationships/tags" Target="../tags/tag149.xml"/><Relationship Id="rId9" Type="http://schemas.openxmlformats.org/officeDocument/2006/relationships/tags" Target="../tags/tag154.xml"/><Relationship Id="rId14" Type="http://schemas.openxmlformats.org/officeDocument/2006/relationships/tags" Target="../tags/tag15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tags" Target="../tags/tag170.xml"/><Relationship Id="rId13" Type="http://schemas.openxmlformats.org/officeDocument/2006/relationships/tags" Target="../tags/tag175.xml"/><Relationship Id="rId18" Type="http://schemas.openxmlformats.org/officeDocument/2006/relationships/slideLayout" Target="../slideLayouts/slideLayout3.xml"/><Relationship Id="rId3" Type="http://schemas.openxmlformats.org/officeDocument/2006/relationships/tags" Target="../tags/tag165.xml"/><Relationship Id="rId7" Type="http://schemas.openxmlformats.org/officeDocument/2006/relationships/tags" Target="../tags/tag169.xml"/><Relationship Id="rId12" Type="http://schemas.openxmlformats.org/officeDocument/2006/relationships/tags" Target="../tags/tag174.xml"/><Relationship Id="rId17" Type="http://schemas.openxmlformats.org/officeDocument/2006/relationships/tags" Target="../tags/tag179.xml"/><Relationship Id="rId2" Type="http://schemas.openxmlformats.org/officeDocument/2006/relationships/tags" Target="../tags/tag164.xml"/><Relationship Id="rId16" Type="http://schemas.openxmlformats.org/officeDocument/2006/relationships/tags" Target="../tags/tag178.xml"/><Relationship Id="rId20" Type="http://schemas.openxmlformats.org/officeDocument/2006/relationships/image" Target="../media/image7.tmp"/><Relationship Id="rId1" Type="http://schemas.openxmlformats.org/officeDocument/2006/relationships/tags" Target="../tags/tag163.xml"/><Relationship Id="rId6" Type="http://schemas.openxmlformats.org/officeDocument/2006/relationships/tags" Target="../tags/tag168.xml"/><Relationship Id="rId11" Type="http://schemas.openxmlformats.org/officeDocument/2006/relationships/tags" Target="../tags/tag173.xml"/><Relationship Id="rId5" Type="http://schemas.openxmlformats.org/officeDocument/2006/relationships/tags" Target="../tags/tag167.xml"/><Relationship Id="rId15" Type="http://schemas.openxmlformats.org/officeDocument/2006/relationships/tags" Target="../tags/tag177.xml"/><Relationship Id="rId10" Type="http://schemas.openxmlformats.org/officeDocument/2006/relationships/tags" Target="../tags/tag172.xml"/><Relationship Id="rId19" Type="http://schemas.openxmlformats.org/officeDocument/2006/relationships/notesSlide" Target="../notesSlides/notesSlide20.xml"/><Relationship Id="rId4" Type="http://schemas.openxmlformats.org/officeDocument/2006/relationships/tags" Target="../tags/tag166.xml"/><Relationship Id="rId9" Type="http://schemas.openxmlformats.org/officeDocument/2006/relationships/tags" Target="../tags/tag171.xml"/><Relationship Id="rId14" Type="http://schemas.openxmlformats.org/officeDocument/2006/relationships/tags" Target="../tags/tag17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tags" Target="../tags/tag187.xml"/><Relationship Id="rId13" Type="http://schemas.openxmlformats.org/officeDocument/2006/relationships/tags" Target="../tags/tag192.xml"/><Relationship Id="rId18" Type="http://schemas.openxmlformats.org/officeDocument/2006/relationships/slideLayout" Target="../slideLayouts/slideLayout3.xml"/><Relationship Id="rId3" Type="http://schemas.openxmlformats.org/officeDocument/2006/relationships/tags" Target="../tags/tag182.xml"/><Relationship Id="rId7" Type="http://schemas.openxmlformats.org/officeDocument/2006/relationships/tags" Target="../tags/tag186.xml"/><Relationship Id="rId12" Type="http://schemas.openxmlformats.org/officeDocument/2006/relationships/tags" Target="../tags/tag191.xml"/><Relationship Id="rId17" Type="http://schemas.openxmlformats.org/officeDocument/2006/relationships/tags" Target="../tags/tag196.xml"/><Relationship Id="rId2" Type="http://schemas.openxmlformats.org/officeDocument/2006/relationships/tags" Target="../tags/tag181.xml"/><Relationship Id="rId16" Type="http://schemas.openxmlformats.org/officeDocument/2006/relationships/tags" Target="../tags/tag195.xml"/><Relationship Id="rId1" Type="http://schemas.openxmlformats.org/officeDocument/2006/relationships/tags" Target="../tags/tag180.xml"/><Relationship Id="rId6" Type="http://schemas.openxmlformats.org/officeDocument/2006/relationships/tags" Target="../tags/tag185.xml"/><Relationship Id="rId11" Type="http://schemas.openxmlformats.org/officeDocument/2006/relationships/tags" Target="../tags/tag190.xml"/><Relationship Id="rId5" Type="http://schemas.openxmlformats.org/officeDocument/2006/relationships/tags" Target="../tags/tag184.xml"/><Relationship Id="rId15" Type="http://schemas.openxmlformats.org/officeDocument/2006/relationships/tags" Target="../tags/tag194.xml"/><Relationship Id="rId10" Type="http://schemas.openxmlformats.org/officeDocument/2006/relationships/tags" Target="../tags/tag189.xml"/><Relationship Id="rId19" Type="http://schemas.openxmlformats.org/officeDocument/2006/relationships/image" Target="../media/image7.tmp"/><Relationship Id="rId4" Type="http://schemas.openxmlformats.org/officeDocument/2006/relationships/tags" Target="../tags/tag183.xml"/><Relationship Id="rId9" Type="http://schemas.openxmlformats.org/officeDocument/2006/relationships/tags" Target="../tags/tag188.xml"/><Relationship Id="rId14" Type="http://schemas.openxmlformats.org/officeDocument/2006/relationships/tags" Target="../tags/tag19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tags" Target="../tags/tag204.xml"/><Relationship Id="rId13" Type="http://schemas.openxmlformats.org/officeDocument/2006/relationships/tags" Target="../tags/tag209.xml"/><Relationship Id="rId18" Type="http://schemas.openxmlformats.org/officeDocument/2006/relationships/slideLayout" Target="../slideLayouts/slideLayout3.xml"/><Relationship Id="rId3" Type="http://schemas.openxmlformats.org/officeDocument/2006/relationships/tags" Target="../tags/tag199.xml"/><Relationship Id="rId7" Type="http://schemas.openxmlformats.org/officeDocument/2006/relationships/tags" Target="../tags/tag203.xml"/><Relationship Id="rId12" Type="http://schemas.openxmlformats.org/officeDocument/2006/relationships/tags" Target="../tags/tag208.xml"/><Relationship Id="rId17" Type="http://schemas.openxmlformats.org/officeDocument/2006/relationships/tags" Target="../tags/tag213.xml"/><Relationship Id="rId2" Type="http://schemas.openxmlformats.org/officeDocument/2006/relationships/tags" Target="../tags/tag198.xml"/><Relationship Id="rId16" Type="http://schemas.openxmlformats.org/officeDocument/2006/relationships/tags" Target="../tags/tag212.xml"/><Relationship Id="rId1" Type="http://schemas.openxmlformats.org/officeDocument/2006/relationships/tags" Target="../tags/tag197.xml"/><Relationship Id="rId6" Type="http://schemas.openxmlformats.org/officeDocument/2006/relationships/tags" Target="../tags/tag202.xml"/><Relationship Id="rId11" Type="http://schemas.openxmlformats.org/officeDocument/2006/relationships/tags" Target="../tags/tag207.xml"/><Relationship Id="rId5" Type="http://schemas.openxmlformats.org/officeDocument/2006/relationships/tags" Target="../tags/tag201.xml"/><Relationship Id="rId15" Type="http://schemas.openxmlformats.org/officeDocument/2006/relationships/tags" Target="../tags/tag211.xml"/><Relationship Id="rId10" Type="http://schemas.openxmlformats.org/officeDocument/2006/relationships/tags" Target="../tags/tag206.xml"/><Relationship Id="rId19" Type="http://schemas.openxmlformats.org/officeDocument/2006/relationships/image" Target="../media/image7.tmp"/><Relationship Id="rId4" Type="http://schemas.openxmlformats.org/officeDocument/2006/relationships/tags" Target="../tags/tag200.xml"/><Relationship Id="rId9" Type="http://schemas.openxmlformats.org/officeDocument/2006/relationships/tags" Target="../tags/tag205.xml"/><Relationship Id="rId14" Type="http://schemas.openxmlformats.org/officeDocument/2006/relationships/tags" Target="../tags/tag210.xml"/></Relationships>
</file>

<file path=ppt/slides/_rels/slide41.xml.rels><?xml version="1.0" encoding="UTF-8" standalone="yes"?>
<Relationships xmlns="http://schemas.openxmlformats.org/package/2006/relationships"><Relationship Id="rId8" Type="http://schemas.openxmlformats.org/officeDocument/2006/relationships/tags" Target="../tags/tag221.xml"/><Relationship Id="rId13" Type="http://schemas.openxmlformats.org/officeDocument/2006/relationships/tags" Target="../tags/tag226.xml"/><Relationship Id="rId18" Type="http://schemas.openxmlformats.org/officeDocument/2006/relationships/slideLayout" Target="../slideLayouts/slideLayout3.xml"/><Relationship Id="rId3" Type="http://schemas.openxmlformats.org/officeDocument/2006/relationships/tags" Target="../tags/tag216.xml"/><Relationship Id="rId7" Type="http://schemas.openxmlformats.org/officeDocument/2006/relationships/tags" Target="../tags/tag220.xml"/><Relationship Id="rId12" Type="http://schemas.openxmlformats.org/officeDocument/2006/relationships/tags" Target="../tags/tag225.xml"/><Relationship Id="rId17" Type="http://schemas.openxmlformats.org/officeDocument/2006/relationships/tags" Target="../tags/tag230.xml"/><Relationship Id="rId2" Type="http://schemas.openxmlformats.org/officeDocument/2006/relationships/tags" Target="../tags/tag215.xml"/><Relationship Id="rId16" Type="http://schemas.openxmlformats.org/officeDocument/2006/relationships/tags" Target="../tags/tag229.xml"/><Relationship Id="rId1" Type="http://schemas.openxmlformats.org/officeDocument/2006/relationships/tags" Target="../tags/tag214.xml"/><Relationship Id="rId6" Type="http://schemas.openxmlformats.org/officeDocument/2006/relationships/tags" Target="../tags/tag219.xml"/><Relationship Id="rId11" Type="http://schemas.openxmlformats.org/officeDocument/2006/relationships/tags" Target="../tags/tag224.xml"/><Relationship Id="rId5" Type="http://schemas.openxmlformats.org/officeDocument/2006/relationships/tags" Target="../tags/tag218.xml"/><Relationship Id="rId15" Type="http://schemas.openxmlformats.org/officeDocument/2006/relationships/tags" Target="../tags/tag228.xml"/><Relationship Id="rId10" Type="http://schemas.openxmlformats.org/officeDocument/2006/relationships/tags" Target="../tags/tag223.xml"/><Relationship Id="rId19" Type="http://schemas.openxmlformats.org/officeDocument/2006/relationships/image" Target="../media/image7.tmp"/><Relationship Id="rId4" Type="http://schemas.openxmlformats.org/officeDocument/2006/relationships/tags" Target="../tags/tag217.xml"/><Relationship Id="rId9" Type="http://schemas.openxmlformats.org/officeDocument/2006/relationships/tags" Target="../tags/tag222.xml"/><Relationship Id="rId14" Type="http://schemas.openxmlformats.org/officeDocument/2006/relationships/tags" Target="../tags/tag227.xml"/></Relationships>
</file>

<file path=ppt/slides/_rels/slide42.xml.rels><?xml version="1.0" encoding="UTF-8" standalone="yes"?>
<Relationships xmlns="http://schemas.openxmlformats.org/package/2006/relationships"><Relationship Id="rId8" Type="http://schemas.openxmlformats.org/officeDocument/2006/relationships/tags" Target="../tags/tag238.xml"/><Relationship Id="rId13" Type="http://schemas.openxmlformats.org/officeDocument/2006/relationships/tags" Target="../tags/tag243.xml"/><Relationship Id="rId18" Type="http://schemas.openxmlformats.org/officeDocument/2006/relationships/slideLayout" Target="../slideLayouts/slideLayout3.xml"/><Relationship Id="rId3" Type="http://schemas.openxmlformats.org/officeDocument/2006/relationships/tags" Target="../tags/tag233.xml"/><Relationship Id="rId7" Type="http://schemas.openxmlformats.org/officeDocument/2006/relationships/tags" Target="../tags/tag237.xml"/><Relationship Id="rId12" Type="http://schemas.openxmlformats.org/officeDocument/2006/relationships/tags" Target="../tags/tag242.xml"/><Relationship Id="rId17" Type="http://schemas.openxmlformats.org/officeDocument/2006/relationships/tags" Target="../tags/tag247.xml"/><Relationship Id="rId2" Type="http://schemas.openxmlformats.org/officeDocument/2006/relationships/tags" Target="../tags/tag232.xml"/><Relationship Id="rId16" Type="http://schemas.openxmlformats.org/officeDocument/2006/relationships/tags" Target="../tags/tag246.xml"/><Relationship Id="rId1" Type="http://schemas.openxmlformats.org/officeDocument/2006/relationships/tags" Target="../tags/tag231.xml"/><Relationship Id="rId6" Type="http://schemas.openxmlformats.org/officeDocument/2006/relationships/tags" Target="../tags/tag236.xml"/><Relationship Id="rId11" Type="http://schemas.openxmlformats.org/officeDocument/2006/relationships/tags" Target="../tags/tag241.xml"/><Relationship Id="rId5" Type="http://schemas.openxmlformats.org/officeDocument/2006/relationships/tags" Target="../tags/tag235.xml"/><Relationship Id="rId15" Type="http://schemas.openxmlformats.org/officeDocument/2006/relationships/tags" Target="../tags/tag245.xml"/><Relationship Id="rId10" Type="http://schemas.openxmlformats.org/officeDocument/2006/relationships/tags" Target="../tags/tag240.xml"/><Relationship Id="rId19" Type="http://schemas.openxmlformats.org/officeDocument/2006/relationships/image" Target="../media/image7.tmp"/><Relationship Id="rId4" Type="http://schemas.openxmlformats.org/officeDocument/2006/relationships/tags" Target="../tags/tag234.xml"/><Relationship Id="rId9" Type="http://schemas.openxmlformats.org/officeDocument/2006/relationships/tags" Target="../tags/tag239.xml"/><Relationship Id="rId14" Type="http://schemas.openxmlformats.org/officeDocument/2006/relationships/tags" Target="../tags/tag244.xml"/></Relationships>
</file>

<file path=ppt/slides/_rels/slide43.xml.rels><?xml version="1.0" encoding="UTF-8" standalone="yes"?>
<Relationships xmlns="http://schemas.openxmlformats.org/package/2006/relationships"><Relationship Id="rId8" Type="http://schemas.openxmlformats.org/officeDocument/2006/relationships/tags" Target="../tags/tag255.xml"/><Relationship Id="rId13" Type="http://schemas.openxmlformats.org/officeDocument/2006/relationships/tags" Target="../tags/tag260.xml"/><Relationship Id="rId18" Type="http://schemas.openxmlformats.org/officeDocument/2006/relationships/slideLayout" Target="../slideLayouts/slideLayout3.xml"/><Relationship Id="rId3" Type="http://schemas.openxmlformats.org/officeDocument/2006/relationships/tags" Target="../tags/tag250.xml"/><Relationship Id="rId7" Type="http://schemas.openxmlformats.org/officeDocument/2006/relationships/tags" Target="../tags/tag254.xml"/><Relationship Id="rId12" Type="http://schemas.openxmlformats.org/officeDocument/2006/relationships/tags" Target="../tags/tag259.xml"/><Relationship Id="rId17" Type="http://schemas.openxmlformats.org/officeDocument/2006/relationships/tags" Target="../tags/tag264.xml"/><Relationship Id="rId2" Type="http://schemas.openxmlformats.org/officeDocument/2006/relationships/tags" Target="../tags/tag249.xml"/><Relationship Id="rId16" Type="http://schemas.openxmlformats.org/officeDocument/2006/relationships/tags" Target="../tags/tag263.xml"/><Relationship Id="rId1" Type="http://schemas.openxmlformats.org/officeDocument/2006/relationships/tags" Target="../tags/tag248.xml"/><Relationship Id="rId6" Type="http://schemas.openxmlformats.org/officeDocument/2006/relationships/tags" Target="../tags/tag253.xml"/><Relationship Id="rId11" Type="http://schemas.openxmlformats.org/officeDocument/2006/relationships/tags" Target="../tags/tag258.xml"/><Relationship Id="rId5" Type="http://schemas.openxmlformats.org/officeDocument/2006/relationships/tags" Target="../tags/tag252.xml"/><Relationship Id="rId15" Type="http://schemas.openxmlformats.org/officeDocument/2006/relationships/tags" Target="../tags/tag262.xml"/><Relationship Id="rId10" Type="http://schemas.openxmlformats.org/officeDocument/2006/relationships/tags" Target="../tags/tag257.xml"/><Relationship Id="rId19" Type="http://schemas.openxmlformats.org/officeDocument/2006/relationships/image" Target="../media/image7.tmp"/><Relationship Id="rId4" Type="http://schemas.openxmlformats.org/officeDocument/2006/relationships/tags" Target="../tags/tag251.xml"/><Relationship Id="rId9" Type="http://schemas.openxmlformats.org/officeDocument/2006/relationships/tags" Target="../tags/tag256.xml"/><Relationship Id="rId14" Type="http://schemas.openxmlformats.org/officeDocument/2006/relationships/tags" Target="../tags/tag261.xml"/></Relationships>
</file>

<file path=ppt/slides/_rels/slide44.xml.rels><?xml version="1.0" encoding="UTF-8" standalone="yes"?>
<Relationships xmlns="http://schemas.openxmlformats.org/package/2006/relationships"><Relationship Id="rId8" Type="http://schemas.openxmlformats.org/officeDocument/2006/relationships/tags" Target="../tags/tag272.xml"/><Relationship Id="rId13" Type="http://schemas.openxmlformats.org/officeDocument/2006/relationships/tags" Target="../tags/tag277.xml"/><Relationship Id="rId18" Type="http://schemas.openxmlformats.org/officeDocument/2006/relationships/slideLayout" Target="../slideLayouts/slideLayout3.xml"/><Relationship Id="rId3" Type="http://schemas.openxmlformats.org/officeDocument/2006/relationships/tags" Target="../tags/tag267.xml"/><Relationship Id="rId7" Type="http://schemas.openxmlformats.org/officeDocument/2006/relationships/tags" Target="../tags/tag271.xml"/><Relationship Id="rId12" Type="http://schemas.openxmlformats.org/officeDocument/2006/relationships/tags" Target="../tags/tag276.xml"/><Relationship Id="rId17" Type="http://schemas.openxmlformats.org/officeDocument/2006/relationships/tags" Target="../tags/tag281.xml"/><Relationship Id="rId2" Type="http://schemas.openxmlformats.org/officeDocument/2006/relationships/tags" Target="../tags/tag266.xml"/><Relationship Id="rId16" Type="http://schemas.openxmlformats.org/officeDocument/2006/relationships/tags" Target="../tags/tag280.xml"/><Relationship Id="rId1" Type="http://schemas.openxmlformats.org/officeDocument/2006/relationships/tags" Target="../tags/tag265.xml"/><Relationship Id="rId6" Type="http://schemas.openxmlformats.org/officeDocument/2006/relationships/tags" Target="../tags/tag270.xml"/><Relationship Id="rId11" Type="http://schemas.openxmlformats.org/officeDocument/2006/relationships/tags" Target="../tags/tag275.xml"/><Relationship Id="rId5" Type="http://schemas.openxmlformats.org/officeDocument/2006/relationships/tags" Target="../tags/tag269.xml"/><Relationship Id="rId15" Type="http://schemas.openxmlformats.org/officeDocument/2006/relationships/tags" Target="../tags/tag279.xml"/><Relationship Id="rId10" Type="http://schemas.openxmlformats.org/officeDocument/2006/relationships/tags" Target="../tags/tag274.xml"/><Relationship Id="rId19" Type="http://schemas.openxmlformats.org/officeDocument/2006/relationships/image" Target="../media/image7.tmp"/><Relationship Id="rId4" Type="http://schemas.openxmlformats.org/officeDocument/2006/relationships/tags" Target="../tags/tag268.xml"/><Relationship Id="rId9" Type="http://schemas.openxmlformats.org/officeDocument/2006/relationships/tags" Target="../tags/tag273.xml"/><Relationship Id="rId14" Type="http://schemas.openxmlformats.org/officeDocument/2006/relationships/tags" Target="../tags/tag278.xml"/></Relationships>
</file>

<file path=ppt/slides/_rels/slide45.xml.rels><?xml version="1.0" encoding="UTF-8" standalone="yes"?>
<Relationships xmlns="http://schemas.openxmlformats.org/package/2006/relationships"><Relationship Id="rId8" Type="http://schemas.openxmlformats.org/officeDocument/2006/relationships/tags" Target="../tags/tag289.xml"/><Relationship Id="rId13" Type="http://schemas.openxmlformats.org/officeDocument/2006/relationships/tags" Target="../tags/tag294.xml"/><Relationship Id="rId18" Type="http://schemas.openxmlformats.org/officeDocument/2006/relationships/slideLayout" Target="../slideLayouts/slideLayout3.xml"/><Relationship Id="rId3" Type="http://schemas.openxmlformats.org/officeDocument/2006/relationships/tags" Target="../tags/tag284.xml"/><Relationship Id="rId7" Type="http://schemas.openxmlformats.org/officeDocument/2006/relationships/tags" Target="../tags/tag288.xml"/><Relationship Id="rId12" Type="http://schemas.openxmlformats.org/officeDocument/2006/relationships/tags" Target="../tags/tag293.xml"/><Relationship Id="rId17" Type="http://schemas.openxmlformats.org/officeDocument/2006/relationships/tags" Target="../tags/tag298.xml"/><Relationship Id="rId2" Type="http://schemas.openxmlformats.org/officeDocument/2006/relationships/tags" Target="../tags/tag283.xml"/><Relationship Id="rId16" Type="http://schemas.openxmlformats.org/officeDocument/2006/relationships/tags" Target="../tags/tag297.xml"/><Relationship Id="rId1" Type="http://schemas.openxmlformats.org/officeDocument/2006/relationships/tags" Target="../tags/tag282.xml"/><Relationship Id="rId6" Type="http://schemas.openxmlformats.org/officeDocument/2006/relationships/tags" Target="../tags/tag287.xml"/><Relationship Id="rId11" Type="http://schemas.openxmlformats.org/officeDocument/2006/relationships/tags" Target="../tags/tag292.xml"/><Relationship Id="rId5" Type="http://schemas.openxmlformats.org/officeDocument/2006/relationships/tags" Target="../tags/tag286.xml"/><Relationship Id="rId15" Type="http://schemas.openxmlformats.org/officeDocument/2006/relationships/tags" Target="../tags/tag296.xml"/><Relationship Id="rId10" Type="http://schemas.openxmlformats.org/officeDocument/2006/relationships/tags" Target="../tags/tag291.xml"/><Relationship Id="rId19" Type="http://schemas.openxmlformats.org/officeDocument/2006/relationships/image" Target="../media/image7.tmp"/><Relationship Id="rId4" Type="http://schemas.openxmlformats.org/officeDocument/2006/relationships/tags" Target="../tags/tag285.xml"/><Relationship Id="rId9" Type="http://schemas.openxmlformats.org/officeDocument/2006/relationships/tags" Target="../tags/tag290.xml"/><Relationship Id="rId14" Type="http://schemas.openxmlformats.org/officeDocument/2006/relationships/tags" Target="../tags/tag295.xml"/></Relationships>
</file>

<file path=ppt/slides/_rels/slide46.xml.rels><?xml version="1.0" encoding="UTF-8" standalone="yes"?>
<Relationships xmlns="http://schemas.openxmlformats.org/package/2006/relationships"><Relationship Id="rId8" Type="http://schemas.openxmlformats.org/officeDocument/2006/relationships/tags" Target="../tags/tag306.xml"/><Relationship Id="rId13" Type="http://schemas.openxmlformats.org/officeDocument/2006/relationships/tags" Target="../tags/tag311.xml"/><Relationship Id="rId18" Type="http://schemas.openxmlformats.org/officeDocument/2006/relationships/slideLayout" Target="../slideLayouts/slideLayout3.xml"/><Relationship Id="rId3" Type="http://schemas.openxmlformats.org/officeDocument/2006/relationships/tags" Target="../tags/tag301.xml"/><Relationship Id="rId7" Type="http://schemas.openxmlformats.org/officeDocument/2006/relationships/tags" Target="../tags/tag305.xml"/><Relationship Id="rId12" Type="http://schemas.openxmlformats.org/officeDocument/2006/relationships/tags" Target="../tags/tag310.xml"/><Relationship Id="rId17" Type="http://schemas.openxmlformats.org/officeDocument/2006/relationships/tags" Target="../tags/tag315.xml"/><Relationship Id="rId2" Type="http://schemas.openxmlformats.org/officeDocument/2006/relationships/tags" Target="../tags/tag300.xml"/><Relationship Id="rId16" Type="http://schemas.openxmlformats.org/officeDocument/2006/relationships/tags" Target="../tags/tag314.xml"/><Relationship Id="rId1" Type="http://schemas.openxmlformats.org/officeDocument/2006/relationships/tags" Target="../tags/tag299.xml"/><Relationship Id="rId6" Type="http://schemas.openxmlformats.org/officeDocument/2006/relationships/tags" Target="../tags/tag304.xml"/><Relationship Id="rId11" Type="http://schemas.openxmlformats.org/officeDocument/2006/relationships/tags" Target="../tags/tag309.xml"/><Relationship Id="rId5" Type="http://schemas.openxmlformats.org/officeDocument/2006/relationships/tags" Target="../tags/tag303.xml"/><Relationship Id="rId15" Type="http://schemas.openxmlformats.org/officeDocument/2006/relationships/tags" Target="../tags/tag313.xml"/><Relationship Id="rId10" Type="http://schemas.openxmlformats.org/officeDocument/2006/relationships/tags" Target="../tags/tag308.xml"/><Relationship Id="rId19" Type="http://schemas.openxmlformats.org/officeDocument/2006/relationships/image" Target="../media/image7.tmp"/><Relationship Id="rId4" Type="http://schemas.openxmlformats.org/officeDocument/2006/relationships/tags" Target="../tags/tag302.xml"/><Relationship Id="rId9" Type="http://schemas.openxmlformats.org/officeDocument/2006/relationships/tags" Target="../tags/tag307.xml"/><Relationship Id="rId14" Type="http://schemas.openxmlformats.org/officeDocument/2006/relationships/tags" Target="../tags/tag312.xml"/></Relationships>
</file>

<file path=ppt/slides/_rels/slide47.xml.rels><?xml version="1.0" encoding="UTF-8" standalone="yes"?>
<Relationships xmlns="http://schemas.openxmlformats.org/package/2006/relationships"><Relationship Id="rId8" Type="http://schemas.openxmlformats.org/officeDocument/2006/relationships/tags" Target="../tags/tag323.xml"/><Relationship Id="rId13" Type="http://schemas.openxmlformats.org/officeDocument/2006/relationships/tags" Target="../tags/tag328.xml"/><Relationship Id="rId18" Type="http://schemas.openxmlformats.org/officeDocument/2006/relationships/slideLayout" Target="../slideLayouts/slideLayout3.xml"/><Relationship Id="rId3" Type="http://schemas.openxmlformats.org/officeDocument/2006/relationships/tags" Target="../tags/tag318.xml"/><Relationship Id="rId7" Type="http://schemas.openxmlformats.org/officeDocument/2006/relationships/tags" Target="../tags/tag322.xml"/><Relationship Id="rId12" Type="http://schemas.openxmlformats.org/officeDocument/2006/relationships/tags" Target="../tags/tag327.xml"/><Relationship Id="rId17" Type="http://schemas.openxmlformats.org/officeDocument/2006/relationships/tags" Target="../tags/tag332.xml"/><Relationship Id="rId2" Type="http://schemas.openxmlformats.org/officeDocument/2006/relationships/tags" Target="../tags/tag317.xml"/><Relationship Id="rId16" Type="http://schemas.openxmlformats.org/officeDocument/2006/relationships/tags" Target="../tags/tag331.xml"/><Relationship Id="rId1" Type="http://schemas.openxmlformats.org/officeDocument/2006/relationships/tags" Target="../tags/tag316.xml"/><Relationship Id="rId6" Type="http://schemas.openxmlformats.org/officeDocument/2006/relationships/tags" Target="../tags/tag321.xml"/><Relationship Id="rId11" Type="http://schemas.openxmlformats.org/officeDocument/2006/relationships/tags" Target="../tags/tag326.xml"/><Relationship Id="rId5" Type="http://schemas.openxmlformats.org/officeDocument/2006/relationships/tags" Target="../tags/tag320.xml"/><Relationship Id="rId15" Type="http://schemas.openxmlformats.org/officeDocument/2006/relationships/tags" Target="../tags/tag330.xml"/><Relationship Id="rId10" Type="http://schemas.openxmlformats.org/officeDocument/2006/relationships/tags" Target="../tags/tag325.xml"/><Relationship Id="rId19" Type="http://schemas.openxmlformats.org/officeDocument/2006/relationships/image" Target="../media/image7.tmp"/><Relationship Id="rId4" Type="http://schemas.openxmlformats.org/officeDocument/2006/relationships/tags" Target="../tags/tag319.xml"/><Relationship Id="rId9" Type="http://schemas.openxmlformats.org/officeDocument/2006/relationships/tags" Target="../tags/tag324.xml"/><Relationship Id="rId14" Type="http://schemas.openxmlformats.org/officeDocument/2006/relationships/tags" Target="../tags/tag329.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0" y="2501900"/>
            <a:ext cx="9144000" cy="1935163"/>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mn-lt"/>
              <a:ea typeface="+mn-ea"/>
            </a:endParaRPr>
          </a:p>
        </p:txBody>
      </p:sp>
      <p:sp>
        <p:nvSpPr>
          <p:cNvPr id="22530" name="Title 1"/>
          <p:cNvSpPr>
            <a:spLocks noGrp="1"/>
          </p:cNvSpPr>
          <p:nvPr>
            <p:ph type="ctrTitle"/>
          </p:nvPr>
        </p:nvSpPr>
        <p:spPr>
          <a:xfrm>
            <a:off x="805272" y="2193528"/>
            <a:ext cx="7533456" cy="2387600"/>
          </a:xfrm>
        </p:spPr>
        <p:txBody>
          <a:bodyPr anchor="ctr" anchorCtr="1"/>
          <a:lstStyle/>
          <a:p>
            <a:r>
              <a:rPr lang="zh-CN" altLang="en-US" dirty="0">
                <a:solidFill>
                  <a:srgbClr val="000000"/>
                </a:solidFill>
                <a:latin typeface="微软雅黑" panose="020B0503020204020204" pitchFamily="34" charset="-122"/>
                <a:ea typeface="微软雅黑" panose="020B0503020204020204" pitchFamily="34" charset="-122"/>
                <a:cs typeface="Hei" charset="-122"/>
              </a:rPr>
              <a:t>第六章 虚拟化</a:t>
            </a:r>
            <a:endParaRPr lang="en-US" altLang="en-US" dirty="0">
              <a:solidFill>
                <a:srgbClr val="000000"/>
              </a:solidFill>
              <a:latin typeface="微软雅黑" panose="020B0503020204020204" pitchFamily="34" charset="-122"/>
              <a:ea typeface="微软雅黑" panose="020B0503020204020204" pitchFamily="34" charset="-122"/>
              <a:cs typeface="Hei" charset="-122"/>
            </a:endParaRPr>
          </a:p>
        </p:txBody>
      </p:sp>
      <p:sp>
        <p:nvSpPr>
          <p:cNvPr id="5" name="TextBox 4"/>
          <p:cNvSpPr txBox="1"/>
          <p:nvPr/>
        </p:nvSpPr>
        <p:spPr>
          <a:xfrm>
            <a:off x="1296194" y="1815207"/>
            <a:ext cx="6985000" cy="461665"/>
          </a:xfrm>
          <a:prstGeom prst="rect">
            <a:avLst/>
          </a:prstGeom>
          <a:noFill/>
        </p:spPr>
        <p:txBody>
          <a:bodyPr wrap="square">
            <a:spAutoFit/>
          </a:bodyPr>
          <a:lstStyle/>
          <a:p>
            <a:pPr algn="ctr">
              <a:defRPr/>
            </a:pPr>
            <a:r>
              <a:rPr lang="zh-CN" altLang="en-US" sz="2400" spc="600" dirty="0">
                <a:solidFill>
                  <a:srgbClr val="002060"/>
                </a:solidFill>
                <a:latin typeface="微软雅黑" panose="020B0503020204020204" pitchFamily="34" charset="-122"/>
                <a:ea typeface="微软雅黑" panose="020B0503020204020204" pitchFamily="34" charset="-122"/>
                <a:cs typeface="黑体" panose="02010609060101010101" pitchFamily="49" charset="-122"/>
              </a:rPr>
              <a:t>云计算技术</a:t>
            </a:r>
            <a:endParaRPr lang="en-US" sz="2400" spc="600" dirty="0">
              <a:solidFill>
                <a:srgbClr val="002060"/>
              </a:solidFill>
              <a:latin typeface="微软雅黑" panose="020B0503020204020204" pitchFamily="34" charset="-122"/>
              <a:ea typeface="微软雅黑" panose="020B0503020204020204" pitchFamily="34" charset="-122"/>
              <a:cs typeface="黑体" panose="02010609060101010101" pitchFamily="49" charset="-122"/>
            </a:endParaRPr>
          </a:p>
        </p:txBody>
      </p:sp>
      <p:sp>
        <p:nvSpPr>
          <p:cNvPr id="2" name="TextBox 1"/>
          <p:cNvSpPr txBox="1"/>
          <p:nvPr/>
        </p:nvSpPr>
        <p:spPr>
          <a:xfrm>
            <a:off x="10372725" y="571500"/>
            <a:ext cx="184731" cy="369332"/>
          </a:xfrm>
          <a:prstGeom prst="rect">
            <a:avLst/>
          </a:prstGeom>
          <a:noFill/>
        </p:spPr>
        <p:txBody>
          <a:bodyPr wrap="none" rtlCol="0">
            <a:spAutoFit/>
          </a:bodyPr>
          <a:lstStyle/>
          <a:p>
            <a:endParaRPr lang="en-US"/>
          </a:p>
        </p:txBody>
      </p:sp>
      <p:pic>
        <p:nvPicPr>
          <p:cNvPr id="7" name="图片 6">
            <a:extLst>
              <a:ext uri="{FF2B5EF4-FFF2-40B4-BE49-F238E27FC236}">
                <a16:creationId xmlns:a16="http://schemas.microsoft.com/office/drawing/2014/main" id="{8B35A7FF-0B1E-4B4C-9019-594EEA95E1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502" y="297292"/>
            <a:ext cx="2832628" cy="899460"/>
          </a:xfrm>
          <a:prstGeom prst="rect">
            <a:avLst/>
          </a:prstGeom>
        </p:spPr>
      </p:pic>
      <p:sp>
        <p:nvSpPr>
          <p:cNvPr id="13" name="副标题 7">
            <a:extLst>
              <a:ext uri="{FF2B5EF4-FFF2-40B4-BE49-F238E27FC236}">
                <a16:creationId xmlns:a16="http://schemas.microsoft.com/office/drawing/2014/main" id="{DECDB0B6-445C-7049-8FB5-63334B0F72C1}"/>
              </a:ext>
            </a:extLst>
          </p:cNvPr>
          <p:cNvSpPr txBox="1">
            <a:spLocks/>
          </p:cNvSpPr>
          <p:nvPr/>
        </p:nvSpPr>
        <p:spPr>
          <a:xfrm>
            <a:off x="1143000" y="4694277"/>
            <a:ext cx="6858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tx1"/>
                </a:solidFill>
                <a:latin typeface="+mn-lt"/>
                <a:ea typeface="+mn-ea"/>
                <a:cs typeface="+mn-cs"/>
              </a:defRPr>
            </a:lvl1pPr>
            <a:lvl2pPr marL="342900" indent="0" algn="ctr" defTabSz="914400" rtl="0" eaLnBrk="1" latinLnBrk="0" hangingPunct="1">
              <a:lnSpc>
                <a:spcPct val="90000"/>
              </a:lnSpc>
              <a:spcBef>
                <a:spcPts val="500"/>
              </a:spcBef>
              <a:buFont typeface="Arial" panose="020B0604020202020204" pitchFamily="34" charset="0"/>
              <a:buNone/>
              <a:defRPr sz="1500" kern="1200">
                <a:solidFill>
                  <a:schemeClr val="tx1"/>
                </a:solidFill>
                <a:latin typeface="+mn-lt"/>
                <a:ea typeface="+mn-ea"/>
                <a:cs typeface="+mn-cs"/>
              </a:defRPr>
            </a:lvl2pPr>
            <a:lvl3pPr marL="685800" indent="0" algn="ctr" defTabSz="914400" rtl="0" eaLnBrk="1" latinLnBrk="0" hangingPunct="1">
              <a:lnSpc>
                <a:spcPct val="90000"/>
              </a:lnSpc>
              <a:spcBef>
                <a:spcPts val="500"/>
              </a:spcBef>
              <a:buFont typeface="Arial" panose="020B0604020202020204" pitchFamily="34" charset="0"/>
              <a:buNone/>
              <a:defRPr sz="1350" kern="1200">
                <a:solidFill>
                  <a:schemeClr val="tx1"/>
                </a:solidFill>
                <a:latin typeface="+mn-lt"/>
                <a:ea typeface="+mn-ea"/>
                <a:cs typeface="+mn-cs"/>
              </a:defRPr>
            </a:lvl3pPr>
            <a:lvl4pPr marL="10287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3716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17145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6pPr>
            <a:lvl7pPr marL="20574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7pPr>
            <a:lvl8pPr marL="24003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8pPr>
            <a:lvl9pPr marL="2743200" indent="0" algn="ctr"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9pPr>
          </a:lstStyle>
          <a:p>
            <a:pPr fontAlgn="auto">
              <a:spcAft>
                <a:spcPts val="0"/>
              </a:spcAft>
            </a:pPr>
            <a:r>
              <a:rPr lang="zh-CN" altLang="en-US" dirty="0">
                <a:solidFill>
                  <a:srgbClr val="000000"/>
                </a:solidFill>
                <a:latin typeface="微软雅黑" panose="020B0503020204020204" pitchFamily="34" charset="-122"/>
                <a:ea typeface="微软雅黑" panose="020B0503020204020204" pitchFamily="34" charset="-122"/>
              </a:rPr>
              <a:t>第六次课：</a:t>
            </a:r>
            <a:r>
              <a:rPr lang="en-US" altLang="zh-CN" dirty="0">
                <a:solidFill>
                  <a:srgbClr val="000000"/>
                </a:solidFill>
                <a:latin typeface="微软雅黑" panose="020B0503020204020204" pitchFamily="34" charset="-122"/>
                <a:ea typeface="微软雅黑" panose="020B0503020204020204" pitchFamily="34" charset="-122"/>
                <a:cs typeface="Hei" charset="-122"/>
              </a:rPr>
              <a:t>2022</a:t>
            </a:r>
            <a:r>
              <a:rPr lang="zh-CN" altLang="en-US" dirty="0">
                <a:solidFill>
                  <a:srgbClr val="000000"/>
                </a:solidFill>
                <a:latin typeface="微软雅黑" panose="020B0503020204020204" pitchFamily="34" charset="-122"/>
                <a:ea typeface="微软雅黑" panose="020B0503020204020204" pitchFamily="34" charset="-122"/>
                <a:cs typeface="Hei" charset="-122"/>
              </a:rPr>
              <a:t>年</a:t>
            </a:r>
            <a:r>
              <a:rPr lang="en-US" altLang="zh-CN" dirty="0">
                <a:solidFill>
                  <a:srgbClr val="000000"/>
                </a:solidFill>
                <a:latin typeface="微软雅黑" panose="020B0503020204020204" pitchFamily="34" charset="-122"/>
                <a:ea typeface="微软雅黑" panose="020B0503020204020204" pitchFamily="34" charset="-122"/>
                <a:cs typeface="Hei" charset="-122"/>
              </a:rPr>
              <a:t>03</a:t>
            </a:r>
            <a:r>
              <a:rPr lang="zh-CN" altLang="en-US" dirty="0">
                <a:solidFill>
                  <a:srgbClr val="000000"/>
                </a:solidFill>
                <a:latin typeface="微软雅黑" panose="020B0503020204020204" pitchFamily="34" charset="-122"/>
                <a:ea typeface="微软雅黑" panose="020B0503020204020204" pitchFamily="34" charset="-122"/>
                <a:cs typeface="Hei" charset="-122"/>
              </a:rPr>
              <a:t>月</a:t>
            </a:r>
            <a:r>
              <a:rPr lang="en-US" altLang="zh-CN" dirty="0">
                <a:solidFill>
                  <a:srgbClr val="000000"/>
                </a:solidFill>
                <a:latin typeface="微软雅黑" panose="020B0503020204020204" pitchFamily="34" charset="-122"/>
                <a:ea typeface="微软雅黑" panose="020B0503020204020204" pitchFamily="34" charset="-122"/>
                <a:cs typeface="Hei" charset="-122"/>
              </a:rPr>
              <a:t>30</a:t>
            </a:r>
            <a:r>
              <a:rPr lang="zh-CN" altLang="en-US" dirty="0">
                <a:solidFill>
                  <a:srgbClr val="000000"/>
                </a:solidFill>
                <a:latin typeface="微软雅黑" panose="020B0503020204020204" pitchFamily="34" charset="-122"/>
                <a:ea typeface="微软雅黑" panose="020B0503020204020204" pitchFamily="34" charset="-122"/>
                <a:cs typeface="Hei" charset="-122"/>
              </a:rPr>
              <a:t>日</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10</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1541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6.2.3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虚拟机的分类</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从某一接口出发，通过为底层机器配置一个耦合的软件而形成的、具有新的虚拟接口的系统，就是一个虚拟机。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在这个虚拟机之上，原始上层软件可以无缝的运行。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a:extLst>
              <a:ext uri="{FF2B5EF4-FFF2-40B4-BE49-F238E27FC236}">
                <a16:creationId xmlns:a16="http://schemas.microsoft.com/office/drawing/2014/main" id="{7ADA1F41-BD6C-4516-9B38-6AD79C332C03}"/>
              </a:ext>
            </a:extLst>
          </p:cNvPr>
          <p:cNvPicPr>
            <a:picLocks noChangeAspect="1"/>
          </p:cNvPicPr>
          <p:nvPr/>
        </p:nvPicPr>
        <p:blipFill>
          <a:blip r:embed="rId3"/>
          <a:stretch>
            <a:fillRect/>
          </a:stretch>
        </p:blipFill>
        <p:spPr>
          <a:xfrm>
            <a:off x="1637928" y="2852936"/>
            <a:ext cx="5796136" cy="3836042"/>
          </a:xfrm>
          <a:prstGeom prst="rect">
            <a:avLst/>
          </a:prstGeom>
        </p:spPr>
      </p:pic>
    </p:spTree>
    <p:extLst>
      <p:ext uri="{BB962C8B-B14F-4D97-AF65-F5344CB8AC3E}">
        <p14:creationId xmlns:p14="http://schemas.microsoft.com/office/powerpoint/2010/main" val="2026242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11</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3757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6.2.3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虚拟机的分类</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从某一接口出发，通过为底层机器配置一个耦合的软件而形成的、具有新的虚拟接口的系统，就是一个虚拟机。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在这个虚拟机之上，原始上层软件可以无缝的运行。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进程级虚拟机</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(Process VM)</a:t>
            </a: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是基于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，是应用程序二进制接口</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层面设立的虚拟机，虚拟化软件需要为用户程序模拟所需要的主机硬件功能。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系统级虚拟机</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(System VM)</a:t>
            </a: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是基于硬件的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层面设立的虚拟机，虚拟化软件设置在硬件设备和软件系统之间。</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337744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12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5" name="矩形 4">
            <a:extLst>
              <a:ext uri="{FF2B5EF4-FFF2-40B4-BE49-F238E27FC236}">
                <a16:creationId xmlns:a16="http://schemas.microsoft.com/office/drawing/2014/main" id="{B0001948-9290-42C8-97FE-B3F3F62BE39A}"/>
              </a:ext>
            </a:extLst>
          </p:cNvPr>
          <p:cNvSpPr/>
          <p:nvPr/>
        </p:nvSpPr>
        <p:spPr>
          <a:xfrm>
            <a:off x="1763688" y="4149080"/>
            <a:ext cx="1944216" cy="2088232"/>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3E5BCE31-6011-4034-AEEC-B4F8F6A7446A}"/>
              </a:ext>
            </a:extLst>
          </p:cNvPr>
          <p:cNvSpPr/>
          <p:nvPr/>
        </p:nvSpPr>
        <p:spPr>
          <a:xfrm>
            <a:off x="1763688" y="5085183"/>
            <a:ext cx="1944216" cy="591075"/>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DF18114D-2E02-47C4-892A-B6F3A4EFA0E9}"/>
              </a:ext>
            </a:extLst>
          </p:cNvPr>
          <p:cNvSpPr/>
          <p:nvPr/>
        </p:nvSpPr>
        <p:spPr>
          <a:xfrm>
            <a:off x="1763688" y="4496421"/>
            <a:ext cx="936104" cy="591075"/>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F96CA52C-757A-4EBA-A17A-E9F706F7045D}"/>
              </a:ext>
            </a:extLst>
          </p:cNvPr>
          <p:cNvSpPr/>
          <p:nvPr/>
        </p:nvSpPr>
        <p:spPr>
          <a:xfrm>
            <a:off x="3851920" y="6305903"/>
            <a:ext cx="1569660" cy="369332"/>
          </a:xfrm>
          <a:prstGeom prst="rect">
            <a:avLst/>
          </a:prstGeom>
        </p:spPr>
        <p:txBody>
          <a:bodyPr wrap="none">
            <a:spAutoFit/>
          </a:bodyPr>
          <a:lstStyle/>
          <a:p>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系统级虚拟机</a:t>
            </a:r>
            <a:endParaRPr lang="zh-CN" altLang="en-US" dirty="0">
              <a:solidFill>
                <a:srgbClr val="0000FF"/>
              </a:solidFill>
            </a:endParaRPr>
          </a:p>
        </p:txBody>
      </p:sp>
      <p:sp>
        <p:nvSpPr>
          <p:cNvPr id="12" name="矩形 11">
            <a:extLst>
              <a:ext uri="{FF2B5EF4-FFF2-40B4-BE49-F238E27FC236}">
                <a16:creationId xmlns:a16="http://schemas.microsoft.com/office/drawing/2014/main" id="{34B4661A-0AAC-4E96-B1B0-0E90372876DC}"/>
              </a:ext>
            </a:extLst>
          </p:cNvPr>
          <p:cNvSpPr/>
          <p:nvPr/>
        </p:nvSpPr>
        <p:spPr>
          <a:xfrm>
            <a:off x="2702501" y="4197571"/>
            <a:ext cx="1005403"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应用进程</a:t>
            </a:r>
            <a:endParaRPr lang="zh-CN" altLang="en-US" sz="1600" dirty="0"/>
          </a:p>
        </p:txBody>
      </p:sp>
      <p:sp>
        <p:nvSpPr>
          <p:cNvPr id="13" name="矩形 12">
            <a:extLst>
              <a:ext uri="{FF2B5EF4-FFF2-40B4-BE49-F238E27FC236}">
                <a16:creationId xmlns:a16="http://schemas.microsoft.com/office/drawing/2014/main" id="{9EA966E6-BB09-419B-B0CA-FF93B3BE85CD}"/>
              </a:ext>
            </a:extLst>
          </p:cNvPr>
          <p:cNvSpPr/>
          <p:nvPr/>
        </p:nvSpPr>
        <p:spPr>
          <a:xfrm>
            <a:off x="2064319" y="4634267"/>
            <a:ext cx="445956" cy="338554"/>
          </a:xfrm>
          <a:prstGeom prst="rect">
            <a:avLst/>
          </a:prstGeom>
        </p:spPr>
        <p:txBody>
          <a:bodyPr wrap="none">
            <a:spAutoFit/>
          </a:bodyPr>
          <a:lstStyle/>
          <a:p>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OS</a:t>
            </a:r>
            <a:endParaRPr lang="zh-CN" altLang="en-US" sz="1600" dirty="0"/>
          </a:p>
        </p:txBody>
      </p:sp>
      <p:sp>
        <p:nvSpPr>
          <p:cNvPr id="14" name="矩形 13">
            <a:extLst>
              <a:ext uri="{FF2B5EF4-FFF2-40B4-BE49-F238E27FC236}">
                <a16:creationId xmlns:a16="http://schemas.microsoft.com/office/drawing/2014/main" id="{021E8DA6-A253-4838-AB47-66F6D5AFBFEF}"/>
              </a:ext>
            </a:extLst>
          </p:cNvPr>
          <p:cNvSpPr/>
          <p:nvPr/>
        </p:nvSpPr>
        <p:spPr>
          <a:xfrm>
            <a:off x="2130502" y="5209336"/>
            <a:ext cx="1210588"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虚拟化软件</a:t>
            </a:r>
            <a:endParaRPr lang="zh-CN" altLang="en-US" sz="1600" dirty="0"/>
          </a:p>
        </p:txBody>
      </p:sp>
      <p:sp>
        <p:nvSpPr>
          <p:cNvPr id="15" name="矩形 14">
            <a:extLst>
              <a:ext uri="{FF2B5EF4-FFF2-40B4-BE49-F238E27FC236}">
                <a16:creationId xmlns:a16="http://schemas.microsoft.com/office/drawing/2014/main" id="{2886231C-56A6-4DE2-9CC5-EB729636C49C}"/>
              </a:ext>
            </a:extLst>
          </p:cNvPr>
          <p:cNvSpPr/>
          <p:nvPr/>
        </p:nvSpPr>
        <p:spPr>
          <a:xfrm>
            <a:off x="2432219" y="5798098"/>
            <a:ext cx="595035"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硬件</a:t>
            </a:r>
            <a:endParaRPr lang="zh-CN" altLang="en-US" sz="1600" dirty="0"/>
          </a:p>
        </p:txBody>
      </p:sp>
      <p:sp>
        <p:nvSpPr>
          <p:cNvPr id="16" name="矩形 15">
            <a:extLst>
              <a:ext uri="{FF2B5EF4-FFF2-40B4-BE49-F238E27FC236}">
                <a16:creationId xmlns:a16="http://schemas.microsoft.com/office/drawing/2014/main" id="{97A56471-1BAD-4AE7-AAA9-9F120ACC2C63}"/>
              </a:ext>
            </a:extLst>
          </p:cNvPr>
          <p:cNvSpPr/>
          <p:nvPr/>
        </p:nvSpPr>
        <p:spPr>
          <a:xfrm>
            <a:off x="5580112" y="4149080"/>
            <a:ext cx="1944216" cy="2088232"/>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11CEDDBD-D8E5-4B9C-B4C9-293986511001}"/>
              </a:ext>
            </a:extLst>
          </p:cNvPr>
          <p:cNvSpPr/>
          <p:nvPr/>
        </p:nvSpPr>
        <p:spPr>
          <a:xfrm>
            <a:off x="5580112" y="5085183"/>
            <a:ext cx="1944216" cy="1152129"/>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0377F982-2E28-461B-AF2C-005BBD9D83F3}"/>
              </a:ext>
            </a:extLst>
          </p:cNvPr>
          <p:cNvSpPr/>
          <p:nvPr/>
        </p:nvSpPr>
        <p:spPr>
          <a:xfrm>
            <a:off x="5580112" y="4496421"/>
            <a:ext cx="936104" cy="591075"/>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701712A7-DE72-4F36-B9A6-30E8BEBF0D7A}"/>
              </a:ext>
            </a:extLst>
          </p:cNvPr>
          <p:cNvSpPr/>
          <p:nvPr/>
        </p:nvSpPr>
        <p:spPr>
          <a:xfrm>
            <a:off x="6518925" y="4197571"/>
            <a:ext cx="1005403"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应用进程</a:t>
            </a:r>
            <a:endParaRPr lang="zh-CN" altLang="en-US" sz="1600" dirty="0"/>
          </a:p>
        </p:txBody>
      </p:sp>
      <p:sp>
        <p:nvSpPr>
          <p:cNvPr id="20" name="矩形 19">
            <a:extLst>
              <a:ext uri="{FF2B5EF4-FFF2-40B4-BE49-F238E27FC236}">
                <a16:creationId xmlns:a16="http://schemas.microsoft.com/office/drawing/2014/main" id="{4DC9BED5-70E8-4533-A1DF-40A674B7A831}"/>
              </a:ext>
            </a:extLst>
          </p:cNvPr>
          <p:cNvSpPr/>
          <p:nvPr/>
        </p:nvSpPr>
        <p:spPr>
          <a:xfrm>
            <a:off x="5880743" y="4634267"/>
            <a:ext cx="445956" cy="338554"/>
          </a:xfrm>
          <a:prstGeom prst="rect">
            <a:avLst/>
          </a:prstGeom>
        </p:spPr>
        <p:txBody>
          <a:bodyPr wrap="none">
            <a:spAutoFit/>
          </a:bodyPr>
          <a:lstStyle/>
          <a:p>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OS</a:t>
            </a:r>
            <a:endParaRPr lang="zh-CN" altLang="en-US" sz="1600" dirty="0"/>
          </a:p>
        </p:txBody>
      </p:sp>
      <p:sp>
        <p:nvSpPr>
          <p:cNvPr id="21" name="矩形 20">
            <a:extLst>
              <a:ext uri="{FF2B5EF4-FFF2-40B4-BE49-F238E27FC236}">
                <a16:creationId xmlns:a16="http://schemas.microsoft.com/office/drawing/2014/main" id="{F79B26C5-F977-4161-9396-D7CDF6048754}"/>
              </a:ext>
            </a:extLst>
          </p:cNvPr>
          <p:cNvSpPr/>
          <p:nvPr/>
        </p:nvSpPr>
        <p:spPr>
          <a:xfrm>
            <a:off x="6192636" y="5503979"/>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虚拟机</a:t>
            </a:r>
            <a:endParaRPr lang="zh-CN" altLang="en-US" sz="1600" dirty="0"/>
          </a:p>
        </p:txBody>
      </p:sp>
      <p:cxnSp>
        <p:nvCxnSpPr>
          <p:cNvPr id="24" name="直接箭头连接符 23">
            <a:extLst>
              <a:ext uri="{FF2B5EF4-FFF2-40B4-BE49-F238E27FC236}">
                <a16:creationId xmlns:a16="http://schemas.microsoft.com/office/drawing/2014/main" id="{F92BA8E4-9343-4900-9536-A4D567CC1EA6}"/>
              </a:ext>
            </a:extLst>
          </p:cNvPr>
          <p:cNvCxnSpPr/>
          <p:nvPr/>
        </p:nvCxnSpPr>
        <p:spPr>
          <a:xfrm>
            <a:off x="4067944" y="5193196"/>
            <a:ext cx="122413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5" name="左大括号 24">
            <a:extLst>
              <a:ext uri="{FF2B5EF4-FFF2-40B4-BE49-F238E27FC236}">
                <a16:creationId xmlns:a16="http://schemas.microsoft.com/office/drawing/2014/main" id="{97AF00F2-A751-4117-9D94-89CB4D4A72BE}"/>
              </a:ext>
            </a:extLst>
          </p:cNvPr>
          <p:cNvSpPr/>
          <p:nvPr/>
        </p:nvSpPr>
        <p:spPr>
          <a:xfrm>
            <a:off x="1403648" y="4149080"/>
            <a:ext cx="234893" cy="936103"/>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1C1C6EB9-27E9-4565-BAD2-0CC20C5D05C9}"/>
              </a:ext>
            </a:extLst>
          </p:cNvPr>
          <p:cNvSpPr/>
          <p:nvPr/>
        </p:nvSpPr>
        <p:spPr>
          <a:xfrm>
            <a:off x="540855" y="4447854"/>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客户机</a:t>
            </a:r>
            <a:endParaRPr lang="zh-CN" altLang="en-US" sz="1600" dirty="0"/>
          </a:p>
        </p:txBody>
      </p:sp>
      <p:sp>
        <p:nvSpPr>
          <p:cNvPr id="27" name="左大括号 26">
            <a:extLst>
              <a:ext uri="{FF2B5EF4-FFF2-40B4-BE49-F238E27FC236}">
                <a16:creationId xmlns:a16="http://schemas.microsoft.com/office/drawing/2014/main" id="{3F8AF63F-D8C5-46B3-A222-E46643A668B2}"/>
              </a:ext>
            </a:extLst>
          </p:cNvPr>
          <p:cNvSpPr/>
          <p:nvPr/>
        </p:nvSpPr>
        <p:spPr>
          <a:xfrm>
            <a:off x="1396874" y="5113427"/>
            <a:ext cx="241667" cy="551736"/>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左大括号 27">
            <a:extLst>
              <a:ext uri="{FF2B5EF4-FFF2-40B4-BE49-F238E27FC236}">
                <a16:creationId xmlns:a16="http://schemas.microsoft.com/office/drawing/2014/main" id="{31CFEBAA-C84D-4F3E-9E7F-72085836154E}"/>
              </a:ext>
            </a:extLst>
          </p:cNvPr>
          <p:cNvSpPr/>
          <p:nvPr/>
        </p:nvSpPr>
        <p:spPr>
          <a:xfrm>
            <a:off x="1403648" y="5696035"/>
            <a:ext cx="241667" cy="534384"/>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76545364-B143-4000-9E4E-AC41A1CBFA61}"/>
              </a:ext>
            </a:extLst>
          </p:cNvPr>
          <p:cNvSpPr/>
          <p:nvPr/>
        </p:nvSpPr>
        <p:spPr>
          <a:xfrm>
            <a:off x="572987" y="5226421"/>
            <a:ext cx="697627" cy="338554"/>
          </a:xfrm>
          <a:prstGeom prst="rect">
            <a:avLst/>
          </a:prstGeom>
        </p:spPr>
        <p:txBody>
          <a:bodyPr wrap="none">
            <a:spAutoFit/>
          </a:bodyPr>
          <a:lstStyle/>
          <a:p>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VMM</a:t>
            </a:r>
            <a:endParaRPr lang="zh-CN" altLang="en-US" sz="1600" dirty="0"/>
          </a:p>
        </p:txBody>
      </p:sp>
      <p:sp>
        <p:nvSpPr>
          <p:cNvPr id="30" name="矩形 29">
            <a:extLst>
              <a:ext uri="{FF2B5EF4-FFF2-40B4-BE49-F238E27FC236}">
                <a16:creationId xmlns:a16="http://schemas.microsoft.com/office/drawing/2014/main" id="{58183311-63BF-4E0B-A53B-0631D5A96EAE}"/>
              </a:ext>
            </a:extLst>
          </p:cNvPr>
          <p:cNvSpPr/>
          <p:nvPr/>
        </p:nvSpPr>
        <p:spPr>
          <a:xfrm>
            <a:off x="539552" y="5798098"/>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宿主机</a:t>
            </a:r>
            <a:endParaRPr lang="zh-CN" altLang="en-US" sz="1600" dirty="0"/>
          </a:p>
        </p:txBody>
      </p:sp>
      <p:sp>
        <p:nvSpPr>
          <p:cNvPr id="31" name="矩形 30">
            <a:extLst>
              <a:ext uri="{FF2B5EF4-FFF2-40B4-BE49-F238E27FC236}">
                <a16:creationId xmlns:a16="http://schemas.microsoft.com/office/drawing/2014/main" id="{333CA955-6EB9-46CE-B98C-36E9D06A9975}"/>
              </a:ext>
            </a:extLst>
          </p:cNvPr>
          <p:cNvSpPr/>
          <p:nvPr/>
        </p:nvSpPr>
        <p:spPr>
          <a:xfrm>
            <a:off x="1815599" y="1406901"/>
            <a:ext cx="1944216" cy="2088232"/>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77A789C2-CA58-49E8-AA42-03CD3BBF2317}"/>
              </a:ext>
            </a:extLst>
          </p:cNvPr>
          <p:cNvSpPr/>
          <p:nvPr/>
        </p:nvSpPr>
        <p:spPr>
          <a:xfrm>
            <a:off x="1815599" y="1824876"/>
            <a:ext cx="1944216" cy="1187907"/>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C3FAD8EF-23E1-4FBD-A4E1-858D1D521D78}"/>
              </a:ext>
            </a:extLst>
          </p:cNvPr>
          <p:cNvSpPr/>
          <p:nvPr/>
        </p:nvSpPr>
        <p:spPr>
          <a:xfrm>
            <a:off x="1809586" y="2421710"/>
            <a:ext cx="936104" cy="591075"/>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a:extLst>
              <a:ext uri="{FF2B5EF4-FFF2-40B4-BE49-F238E27FC236}">
                <a16:creationId xmlns:a16="http://schemas.microsoft.com/office/drawing/2014/main" id="{13E34DD7-5E16-4922-9947-4207958F8802}"/>
              </a:ext>
            </a:extLst>
          </p:cNvPr>
          <p:cNvSpPr/>
          <p:nvPr/>
        </p:nvSpPr>
        <p:spPr>
          <a:xfrm>
            <a:off x="3903831" y="3563724"/>
            <a:ext cx="1569660" cy="369332"/>
          </a:xfrm>
          <a:prstGeom prst="rect">
            <a:avLst/>
          </a:prstGeom>
        </p:spPr>
        <p:txBody>
          <a:bodyPr wrap="none">
            <a:spAutoFit/>
          </a:bodyPr>
          <a:lstStyle/>
          <a:p>
            <a:r>
              <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进程级虚拟机</a:t>
            </a:r>
            <a:endParaRPr lang="zh-CN" altLang="en-US" dirty="0">
              <a:solidFill>
                <a:srgbClr val="0000FF"/>
              </a:solidFill>
            </a:endParaRPr>
          </a:p>
        </p:txBody>
      </p:sp>
      <p:sp>
        <p:nvSpPr>
          <p:cNvPr id="35" name="矩形 34">
            <a:extLst>
              <a:ext uri="{FF2B5EF4-FFF2-40B4-BE49-F238E27FC236}">
                <a16:creationId xmlns:a16="http://schemas.microsoft.com/office/drawing/2014/main" id="{38530954-7A8A-469D-876E-BC0F2ACC1C91}"/>
              </a:ext>
            </a:extLst>
          </p:cNvPr>
          <p:cNvSpPr/>
          <p:nvPr/>
        </p:nvSpPr>
        <p:spPr>
          <a:xfrm>
            <a:off x="2278945" y="1445740"/>
            <a:ext cx="1005403"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应用进程</a:t>
            </a:r>
            <a:endParaRPr lang="zh-CN" altLang="en-US" sz="1600" dirty="0"/>
          </a:p>
        </p:txBody>
      </p:sp>
      <p:sp>
        <p:nvSpPr>
          <p:cNvPr id="36" name="矩形 35">
            <a:extLst>
              <a:ext uri="{FF2B5EF4-FFF2-40B4-BE49-F238E27FC236}">
                <a16:creationId xmlns:a16="http://schemas.microsoft.com/office/drawing/2014/main" id="{739AF26D-56E7-4E7A-AFA2-3204BC63671E}"/>
              </a:ext>
            </a:extLst>
          </p:cNvPr>
          <p:cNvSpPr/>
          <p:nvPr/>
        </p:nvSpPr>
        <p:spPr>
          <a:xfrm>
            <a:off x="2054660" y="2519076"/>
            <a:ext cx="445956" cy="338554"/>
          </a:xfrm>
          <a:prstGeom prst="rect">
            <a:avLst/>
          </a:prstGeom>
        </p:spPr>
        <p:txBody>
          <a:bodyPr wrap="none">
            <a:spAutoFit/>
          </a:bodyPr>
          <a:lstStyle/>
          <a:p>
            <a:r>
              <a:rPr lang="en-US" altLang="zh-CN" sz="1600" dirty="0">
                <a:latin typeface="Times New Roman" panose="02020603050405020304" pitchFamily="18" charset="0"/>
                <a:ea typeface="微软雅黑" panose="020B0503020204020204" pitchFamily="34" charset="-122"/>
                <a:cs typeface="Times New Roman" panose="02020603050405020304" pitchFamily="18" charset="0"/>
              </a:rPr>
              <a:t>OS</a:t>
            </a:r>
            <a:endParaRPr lang="zh-CN" altLang="en-US" sz="1600" dirty="0"/>
          </a:p>
        </p:txBody>
      </p:sp>
      <p:sp>
        <p:nvSpPr>
          <p:cNvPr id="37" name="矩形 36">
            <a:extLst>
              <a:ext uri="{FF2B5EF4-FFF2-40B4-BE49-F238E27FC236}">
                <a16:creationId xmlns:a16="http://schemas.microsoft.com/office/drawing/2014/main" id="{A376BCB4-E0AE-4867-B91B-A3CE2F7E3671}"/>
              </a:ext>
            </a:extLst>
          </p:cNvPr>
          <p:cNvSpPr/>
          <p:nvPr/>
        </p:nvSpPr>
        <p:spPr>
          <a:xfrm>
            <a:off x="2182413" y="1949029"/>
            <a:ext cx="1210588"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虚拟化软件</a:t>
            </a:r>
            <a:endParaRPr lang="zh-CN" altLang="en-US" sz="1600" dirty="0"/>
          </a:p>
        </p:txBody>
      </p:sp>
      <p:sp>
        <p:nvSpPr>
          <p:cNvPr id="38" name="矩形 37">
            <a:extLst>
              <a:ext uri="{FF2B5EF4-FFF2-40B4-BE49-F238E27FC236}">
                <a16:creationId xmlns:a16="http://schemas.microsoft.com/office/drawing/2014/main" id="{D5D6EACE-C5C1-4AD5-9E10-DC5135943732}"/>
              </a:ext>
            </a:extLst>
          </p:cNvPr>
          <p:cNvSpPr/>
          <p:nvPr/>
        </p:nvSpPr>
        <p:spPr>
          <a:xfrm>
            <a:off x="2484130" y="3055919"/>
            <a:ext cx="595035"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硬件</a:t>
            </a:r>
            <a:endParaRPr lang="zh-CN" altLang="en-US" sz="1600" dirty="0"/>
          </a:p>
        </p:txBody>
      </p:sp>
      <p:sp>
        <p:nvSpPr>
          <p:cNvPr id="39" name="矩形 38">
            <a:extLst>
              <a:ext uri="{FF2B5EF4-FFF2-40B4-BE49-F238E27FC236}">
                <a16:creationId xmlns:a16="http://schemas.microsoft.com/office/drawing/2014/main" id="{0D24C111-6074-4681-BE43-955C842765A1}"/>
              </a:ext>
            </a:extLst>
          </p:cNvPr>
          <p:cNvSpPr/>
          <p:nvPr/>
        </p:nvSpPr>
        <p:spPr>
          <a:xfrm>
            <a:off x="5632023" y="1406901"/>
            <a:ext cx="1944216" cy="2088232"/>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DCCC14A7-8DE7-4BE2-BD50-1B1469ECF6F6}"/>
              </a:ext>
            </a:extLst>
          </p:cNvPr>
          <p:cNvSpPr/>
          <p:nvPr/>
        </p:nvSpPr>
        <p:spPr>
          <a:xfrm>
            <a:off x="5632023" y="1824876"/>
            <a:ext cx="1944216" cy="1670257"/>
          </a:xfrm>
          <a:prstGeom prst="rect">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A1C60AD6-6B98-4621-A20F-8735629FDD4E}"/>
              </a:ext>
            </a:extLst>
          </p:cNvPr>
          <p:cNvSpPr/>
          <p:nvPr/>
        </p:nvSpPr>
        <p:spPr>
          <a:xfrm>
            <a:off x="6156708" y="1444660"/>
            <a:ext cx="1005403"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应用进程</a:t>
            </a:r>
            <a:endParaRPr lang="zh-CN" altLang="en-US" sz="1600" dirty="0"/>
          </a:p>
        </p:txBody>
      </p:sp>
      <p:sp>
        <p:nvSpPr>
          <p:cNvPr id="44" name="矩形 43">
            <a:extLst>
              <a:ext uri="{FF2B5EF4-FFF2-40B4-BE49-F238E27FC236}">
                <a16:creationId xmlns:a16="http://schemas.microsoft.com/office/drawing/2014/main" id="{C0F2660F-7AFD-43E4-9F01-A9A129ACA8AE}"/>
              </a:ext>
            </a:extLst>
          </p:cNvPr>
          <p:cNvSpPr/>
          <p:nvPr/>
        </p:nvSpPr>
        <p:spPr>
          <a:xfrm>
            <a:off x="6204021" y="2449578"/>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虚拟机</a:t>
            </a:r>
            <a:endParaRPr lang="zh-CN" altLang="en-US" sz="1600" dirty="0"/>
          </a:p>
        </p:txBody>
      </p:sp>
      <p:cxnSp>
        <p:nvCxnSpPr>
          <p:cNvPr id="45" name="直接箭头连接符 44">
            <a:extLst>
              <a:ext uri="{FF2B5EF4-FFF2-40B4-BE49-F238E27FC236}">
                <a16:creationId xmlns:a16="http://schemas.microsoft.com/office/drawing/2014/main" id="{593D2E3A-EB97-4306-B231-062993466375}"/>
              </a:ext>
            </a:extLst>
          </p:cNvPr>
          <p:cNvCxnSpPr/>
          <p:nvPr/>
        </p:nvCxnSpPr>
        <p:spPr>
          <a:xfrm>
            <a:off x="4119855" y="2451017"/>
            <a:ext cx="122413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46" name="左大括号 45">
            <a:extLst>
              <a:ext uri="{FF2B5EF4-FFF2-40B4-BE49-F238E27FC236}">
                <a16:creationId xmlns:a16="http://schemas.microsoft.com/office/drawing/2014/main" id="{80FC109F-73E8-4655-B0A9-AD58C2BB9067}"/>
              </a:ext>
            </a:extLst>
          </p:cNvPr>
          <p:cNvSpPr/>
          <p:nvPr/>
        </p:nvSpPr>
        <p:spPr>
          <a:xfrm>
            <a:off x="1455560" y="1406901"/>
            <a:ext cx="225458" cy="417975"/>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7" name="矩形 46">
            <a:extLst>
              <a:ext uri="{FF2B5EF4-FFF2-40B4-BE49-F238E27FC236}">
                <a16:creationId xmlns:a16="http://schemas.microsoft.com/office/drawing/2014/main" id="{BD6F1C12-4C9A-4710-B3E0-AAB940958F6A}"/>
              </a:ext>
            </a:extLst>
          </p:cNvPr>
          <p:cNvSpPr/>
          <p:nvPr/>
        </p:nvSpPr>
        <p:spPr>
          <a:xfrm>
            <a:off x="588050" y="1424784"/>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客户机</a:t>
            </a:r>
            <a:endParaRPr lang="zh-CN" altLang="en-US" sz="1600" dirty="0"/>
          </a:p>
        </p:txBody>
      </p:sp>
      <p:sp>
        <p:nvSpPr>
          <p:cNvPr id="48" name="左大括号 47">
            <a:extLst>
              <a:ext uri="{FF2B5EF4-FFF2-40B4-BE49-F238E27FC236}">
                <a16:creationId xmlns:a16="http://schemas.microsoft.com/office/drawing/2014/main" id="{5746A3DC-701B-4DCF-8BE2-9816E8CEDA8F}"/>
              </a:ext>
            </a:extLst>
          </p:cNvPr>
          <p:cNvSpPr/>
          <p:nvPr/>
        </p:nvSpPr>
        <p:spPr>
          <a:xfrm>
            <a:off x="1448785" y="1853120"/>
            <a:ext cx="241667" cy="568590"/>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9" name="左大括号 48">
            <a:extLst>
              <a:ext uri="{FF2B5EF4-FFF2-40B4-BE49-F238E27FC236}">
                <a16:creationId xmlns:a16="http://schemas.microsoft.com/office/drawing/2014/main" id="{7FB54CE8-D15F-4BB1-A218-4CF107C94FD2}"/>
              </a:ext>
            </a:extLst>
          </p:cNvPr>
          <p:cNvSpPr/>
          <p:nvPr/>
        </p:nvSpPr>
        <p:spPr>
          <a:xfrm>
            <a:off x="1455559" y="2421710"/>
            <a:ext cx="224155" cy="1066530"/>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1267AAA7-9C86-4A2D-8331-814621446A70}"/>
              </a:ext>
            </a:extLst>
          </p:cNvPr>
          <p:cNvSpPr/>
          <p:nvPr/>
        </p:nvSpPr>
        <p:spPr>
          <a:xfrm>
            <a:off x="179011" y="1970060"/>
            <a:ext cx="1210588"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运行时系统</a:t>
            </a:r>
            <a:endParaRPr lang="zh-CN" altLang="en-US" sz="1600" dirty="0"/>
          </a:p>
        </p:txBody>
      </p:sp>
      <p:sp>
        <p:nvSpPr>
          <p:cNvPr id="51" name="矩形 50">
            <a:extLst>
              <a:ext uri="{FF2B5EF4-FFF2-40B4-BE49-F238E27FC236}">
                <a16:creationId xmlns:a16="http://schemas.microsoft.com/office/drawing/2014/main" id="{7D9194C8-9017-4421-9394-A35073B45905}"/>
              </a:ext>
            </a:extLst>
          </p:cNvPr>
          <p:cNvSpPr/>
          <p:nvPr/>
        </p:nvSpPr>
        <p:spPr>
          <a:xfrm>
            <a:off x="612264" y="2767913"/>
            <a:ext cx="800219" cy="338554"/>
          </a:xfrm>
          <a:prstGeom prst="rect">
            <a:avLst/>
          </a:prstGeom>
        </p:spPr>
        <p:txBody>
          <a:bodyPr wrap="none">
            <a:spAutoFit/>
          </a:bodyPr>
          <a:lstStyle/>
          <a:p>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宿主机</a:t>
            </a:r>
            <a:endParaRPr lang="zh-CN" altLang="en-US" sz="1600" dirty="0"/>
          </a:p>
        </p:txBody>
      </p:sp>
    </p:spTree>
    <p:extLst>
      <p:ext uri="{BB962C8B-B14F-4D97-AF65-F5344CB8AC3E}">
        <p14:creationId xmlns:p14="http://schemas.microsoft.com/office/powerpoint/2010/main" val="1505195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6AAB207-CC2D-4189-81FE-597BACFD958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以下不属于系统接口的是：</a:t>
            </a:r>
          </a:p>
        </p:txBody>
      </p:sp>
      <p:sp>
        <p:nvSpPr>
          <p:cNvPr id="5" name="文本框 4">
            <a:extLst>
              <a:ext uri="{FF2B5EF4-FFF2-40B4-BE49-F238E27FC236}">
                <a16:creationId xmlns:a16="http://schemas.microsoft.com/office/drawing/2014/main" id="{3806E7A1-C2CB-4918-BB37-0687E6C7AC2C}"/>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B68490CF-EEFA-42CA-94EC-32EFDFDBB4EE}"/>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ABI</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D6287D03-DD62-4A5C-A6C7-1D294578985A}"/>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API</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0594672D-6978-45BB-91AE-2596370885B9}"/>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UI</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椭圆 8">
            <a:extLst>
              <a:ext uri="{FF2B5EF4-FFF2-40B4-BE49-F238E27FC236}">
                <a16:creationId xmlns:a16="http://schemas.microsoft.com/office/drawing/2014/main" id="{1EF1E678-9CF8-4CD9-B2AD-064B42871B8B}"/>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D58E5AE1-1800-4859-AEDD-7AC927B318A9}"/>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25D8AC71-B1F9-41D7-83E6-D47D26B77220}"/>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54397DC-0488-46D4-9B74-5846CD3EBDC3}"/>
              </a:ext>
            </a:extLst>
          </p:cNvPr>
          <p:cNvSpPr>
            <a:spLocks noChangeAspect="1"/>
          </p:cNvSpPr>
          <p:nvPr>
            <p:custDataLst>
              <p:tags r:id="rId10"/>
            </p:custDataLst>
          </p:nvPr>
        </p:nvSpPr>
        <p:spPr>
          <a:xfrm>
            <a:off x="1114425" y="54221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8C144EC-377D-49F3-81F3-D24B4836A8D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9A2399FE-6980-4993-AB7D-1F29AB49A73E}"/>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0C3F2FE-725E-44F4-AED6-0FD9159EF45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21BF2BCB-0802-4E72-A5F6-3670E378D65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6A5B9170-8CDC-45DD-967E-33E140C51C3D}"/>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20A5541-E4A8-4606-B869-9A4218F918B9}"/>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16E9B7CE-8255-475B-8B68-1956D2C343C9}"/>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976082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6AAB207-CC2D-4189-81FE-597BACFD958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以下对机器描述错误的是：</a:t>
            </a:r>
          </a:p>
        </p:txBody>
      </p:sp>
      <p:sp>
        <p:nvSpPr>
          <p:cNvPr id="5" name="文本框 4">
            <a:extLst>
              <a:ext uri="{FF2B5EF4-FFF2-40B4-BE49-F238E27FC236}">
                <a16:creationId xmlns:a16="http://schemas.microsoft.com/office/drawing/2014/main" id="{3806E7A1-C2CB-4918-BB37-0687E6C7AC2C}"/>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机器是指为安装任何软件的物理机器。</a:t>
            </a:r>
          </a:p>
        </p:txBody>
      </p:sp>
      <p:sp>
        <p:nvSpPr>
          <p:cNvPr id="6" name="文本框 5">
            <a:extLst>
              <a:ext uri="{FF2B5EF4-FFF2-40B4-BE49-F238E27FC236}">
                <a16:creationId xmlns:a16="http://schemas.microsoft.com/office/drawing/2014/main" id="{B68490CF-EEFA-42CA-94EC-32EFDFDBB4EE}"/>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从</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ISA</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角度看，机器可以指代整个计算机硬件架构和设备。</a:t>
            </a:r>
          </a:p>
        </p:txBody>
      </p:sp>
      <p:sp>
        <p:nvSpPr>
          <p:cNvPr id="7" name="文本框 6">
            <a:extLst>
              <a:ext uri="{FF2B5EF4-FFF2-40B4-BE49-F238E27FC236}">
                <a16:creationId xmlns:a16="http://schemas.microsoft.com/office/drawing/2014/main" id="{D6287D03-DD62-4A5C-A6C7-1D294578985A}"/>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从</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ABI</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接口层面看，机器可以指代整个硬件设备连同其上的</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OS</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t>
            </a:r>
          </a:p>
        </p:txBody>
      </p:sp>
      <p:sp>
        <p:nvSpPr>
          <p:cNvPr id="8" name="文本框 7">
            <a:extLst>
              <a:ext uri="{FF2B5EF4-FFF2-40B4-BE49-F238E27FC236}">
                <a16:creationId xmlns:a16="http://schemas.microsoft.com/office/drawing/2014/main" id="{0594672D-6978-45BB-91AE-2596370885B9}"/>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从</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API</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角度看，一个完整的机器还包括了关键的库函数，需要特定程序的支持。</a:t>
            </a:r>
          </a:p>
        </p:txBody>
      </p:sp>
      <p:sp>
        <p:nvSpPr>
          <p:cNvPr id="9" name="椭圆 8">
            <a:extLst>
              <a:ext uri="{FF2B5EF4-FFF2-40B4-BE49-F238E27FC236}">
                <a16:creationId xmlns:a16="http://schemas.microsoft.com/office/drawing/2014/main" id="{1EF1E678-9CF8-4CD9-B2AD-064B42871B8B}"/>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D58E5AE1-1800-4859-AEDD-7AC927B318A9}"/>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25D8AC71-B1F9-41D7-83E6-D47D26B77220}"/>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54397DC-0488-46D4-9B74-5846CD3EBDC3}"/>
              </a:ext>
            </a:extLst>
          </p:cNvPr>
          <p:cNvSpPr>
            <a:spLocks noChangeAspect="1"/>
          </p:cNvSpPr>
          <p:nvPr>
            <p:custDataLst>
              <p:tags r:id="rId10"/>
            </p:custDataLst>
          </p:nvPr>
        </p:nvSpPr>
        <p:spPr>
          <a:xfrm>
            <a:off x="1114425" y="54221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8C144EC-377D-49F3-81F3-D24B4836A8D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9A2399FE-6980-4993-AB7D-1F29AB49A73E}"/>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0C3F2FE-725E-44F4-AED6-0FD9159EF45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21BF2BCB-0802-4E72-A5F6-3670E378D65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6A5B9170-8CDC-45DD-967E-33E140C51C3D}"/>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20A5541-E4A8-4606-B869-9A4218F918B9}"/>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16E9B7CE-8255-475B-8B68-1956D2C343C9}"/>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40236777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C52A6B4-2E99-400A-806C-E9760411D8A5}"/>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微处理器指令集架构包括：</a:t>
            </a:r>
          </a:p>
        </p:txBody>
      </p:sp>
      <p:sp>
        <p:nvSpPr>
          <p:cNvPr id="5" name="文本框 4">
            <a:extLst>
              <a:ext uri="{FF2B5EF4-FFF2-40B4-BE49-F238E27FC236}">
                <a16:creationId xmlns:a16="http://schemas.microsoft.com/office/drawing/2014/main" id="{ABA96D77-D73A-4EA6-B155-23F3C46DCA2B}"/>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Kernel Mode</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5BD548A6-1524-4967-96A3-BEB5B5CBB76F}"/>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Kernel 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49A9D963-3010-4506-A987-B2302252F7A5}"/>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User 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78F9CC62-4602-4501-AD93-21E873E1B17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System ISA</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矩形 8">
            <a:extLst>
              <a:ext uri="{FF2B5EF4-FFF2-40B4-BE49-F238E27FC236}">
                <a16:creationId xmlns:a16="http://schemas.microsoft.com/office/drawing/2014/main" id="{A3AFB621-68C5-495F-9382-BAB58EB87D00}"/>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F1CF4635-758B-4B70-9642-A4D6CF5600DB}"/>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DAB438A5-48FA-417F-B69A-4789FEFBCA04}"/>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CB1AF675-B3F5-427E-A5B7-146697AF0CC0}"/>
              </a:ext>
            </a:extLst>
          </p:cNvPr>
          <p:cNvSpPr>
            <a:spLocks noChangeAspect="1"/>
          </p:cNvSpPr>
          <p:nvPr>
            <p:custDataLst>
              <p:tags r:id="rId10"/>
            </p:custDataLst>
          </p:nvPr>
        </p:nvSpPr>
        <p:spPr>
          <a:xfrm>
            <a:off x="1114425" y="54221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AAFD04D7-03DA-4D7D-A41E-7BE6E8836C03}"/>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95195BFD-E4A2-448A-AA4B-6EB50AF89D69}"/>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F519E393-6F58-40FC-AB01-87185897D192}"/>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ED1E59-D63A-4ACD-92A5-4119588D67D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1A62F50E-C0A7-48C9-9B20-815933606618}"/>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17" name="TipText">
              <a:extLst>
                <a:ext uri="{FF2B5EF4-FFF2-40B4-BE49-F238E27FC236}">
                  <a16:creationId xmlns:a16="http://schemas.microsoft.com/office/drawing/2014/main" id="{8BA92F83-2354-401E-BDA1-D13438561B3F}"/>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BBB096BD-4F20-494A-8FE2-69ADB24C6D31}"/>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704560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22048C4-3F02-4370-888F-BD19EC8ACBC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下图的虚拟机属于：</a:t>
            </a:r>
          </a:p>
        </p:txBody>
      </p:sp>
      <p:sp>
        <p:nvSpPr>
          <p:cNvPr id="5" name="文本框 4">
            <a:extLst>
              <a:ext uri="{FF2B5EF4-FFF2-40B4-BE49-F238E27FC236}">
                <a16:creationId xmlns:a16="http://schemas.microsoft.com/office/drawing/2014/main" id="{BBB3E823-1A68-4336-99B2-5DDEC0973124}"/>
              </a:ext>
            </a:extLst>
          </p:cNvPr>
          <p:cNvSpPr txBox="1"/>
          <p:nvPr>
            <p:custDataLst>
              <p:tags r:id="rId3"/>
            </p:custDataLst>
          </p:nvPr>
        </p:nvSpPr>
        <p:spPr>
          <a:xfrm>
            <a:off x="1828800" y="430507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进程级虚拟机</a:t>
            </a:r>
          </a:p>
        </p:txBody>
      </p:sp>
      <p:sp>
        <p:nvSpPr>
          <p:cNvPr id="6" name="文本框 5">
            <a:extLst>
              <a:ext uri="{FF2B5EF4-FFF2-40B4-BE49-F238E27FC236}">
                <a16:creationId xmlns:a16="http://schemas.microsoft.com/office/drawing/2014/main" id="{5C481AE1-CCDF-416B-BA5F-9F693593FEA6}"/>
              </a:ext>
            </a:extLst>
          </p:cNvPr>
          <p:cNvSpPr txBox="1"/>
          <p:nvPr>
            <p:custDataLst>
              <p:tags r:id="rId4"/>
            </p:custDataLst>
          </p:nvPr>
        </p:nvSpPr>
        <p:spPr>
          <a:xfrm>
            <a:off x="1828800" y="516232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系统级虚拟机</a:t>
            </a:r>
          </a:p>
        </p:txBody>
      </p:sp>
      <p:sp>
        <p:nvSpPr>
          <p:cNvPr id="9" name="椭圆 8">
            <a:extLst>
              <a:ext uri="{FF2B5EF4-FFF2-40B4-BE49-F238E27FC236}">
                <a16:creationId xmlns:a16="http://schemas.microsoft.com/office/drawing/2014/main" id="{CAABF192-5520-4D3E-86D0-6C7C050F37B1}"/>
              </a:ext>
            </a:extLst>
          </p:cNvPr>
          <p:cNvSpPr>
            <a:spLocks noChangeAspect="1"/>
          </p:cNvSpPr>
          <p:nvPr>
            <p:custDataLst>
              <p:tags r:id="rId5"/>
            </p:custDataLst>
          </p:nvPr>
        </p:nvSpPr>
        <p:spPr>
          <a:xfrm>
            <a:off x="1114425" y="4371949"/>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87CD4334-A09F-4B41-B35E-5B7ADC0DC144}"/>
              </a:ext>
            </a:extLst>
          </p:cNvPr>
          <p:cNvSpPr>
            <a:spLocks noChangeAspect="1"/>
          </p:cNvSpPr>
          <p:nvPr>
            <p:custDataLst>
              <p:tags r:id="rId6"/>
            </p:custDataLst>
          </p:nvPr>
        </p:nvSpPr>
        <p:spPr>
          <a:xfrm>
            <a:off x="1114425" y="5229199"/>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3E077901-6FAC-475A-AB33-844DF843C51D}"/>
              </a:ext>
            </a:extLst>
          </p:cNvPr>
          <p:cNvSpPr/>
          <p:nvPr>
            <p:custDataLst>
              <p:tags r:id="rId7"/>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pic>
        <p:nvPicPr>
          <p:cNvPr id="20" name="图片 19">
            <a:extLst>
              <a:ext uri="{FF2B5EF4-FFF2-40B4-BE49-F238E27FC236}">
                <a16:creationId xmlns:a16="http://schemas.microsoft.com/office/drawing/2014/main" id="{B6A29077-F547-4004-85DA-323F7E5A0740}"/>
              </a:ext>
            </a:extLst>
          </p:cNvPr>
          <p:cNvPicPr>
            <a:picLocks noChangeAspect="1"/>
          </p:cNvPicPr>
          <p:nvPr/>
        </p:nvPicPr>
        <p:blipFill>
          <a:blip r:embed="rId15"/>
          <a:stretch>
            <a:fillRect/>
          </a:stretch>
        </p:blipFill>
        <p:spPr>
          <a:xfrm>
            <a:off x="1691680" y="2190506"/>
            <a:ext cx="5138775" cy="1909776"/>
          </a:xfrm>
          <a:prstGeom prst="rect">
            <a:avLst/>
          </a:prstGeom>
        </p:spPr>
      </p:pic>
      <p:grpSp>
        <p:nvGrpSpPr>
          <p:cNvPr id="18" name="组合 17">
            <a:extLst>
              <a:ext uri="{FF2B5EF4-FFF2-40B4-BE49-F238E27FC236}">
                <a16:creationId xmlns:a16="http://schemas.microsoft.com/office/drawing/2014/main" id="{958CFAF9-C711-4040-A543-11484E564CA5}"/>
              </a:ext>
            </a:extLst>
          </p:cNvPr>
          <p:cNvGrpSpPr/>
          <p:nvPr>
            <p:custDataLst>
              <p:tags r:id="rId8"/>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7740D491-1824-4778-9518-0F15D8AB490C}"/>
                </a:ext>
              </a:extLst>
            </p:cNvPr>
            <p:cNvSpPr/>
            <p:nvPr>
              <p:custDataLst>
                <p:tags r:id="rId10"/>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F1DE1555-9856-4623-A4CE-7DC3D9C64589}"/>
                </a:ext>
              </a:extLst>
            </p:cNvPr>
            <p:cNvSpPr/>
            <p:nvPr>
              <p:custDataLst>
                <p:tags r:id="rId11"/>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8254B8A-54E2-4EBF-96DC-6A9799C11592}"/>
                </a:ext>
              </a:extLst>
            </p:cNvPr>
            <p:cNvSpPr txBox="1"/>
            <p:nvPr>
              <p:custDataLst>
                <p:tags r:id="rId12"/>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7FA57BD-3B33-4257-BF52-5EF9BF912A2F}"/>
                </a:ext>
              </a:extLst>
            </p:cNvPr>
            <p:cNvSpPr txBox="1"/>
            <p:nvPr>
              <p:custDataLst>
                <p:tags r:id="rId13"/>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89E63DC5-CDB5-40A0-A563-05FC36B999AF}"/>
              </a:ext>
            </a:extLst>
          </p:cNvPr>
          <p:cNvPicPr>
            <a:picLocks/>
          </p:cNvPicPr>
          <p:nvPr>
            <p:custDataLst>
              <p:tags r:id="rId9"/>
            </p:custDataLst>
          </p:nvPr>
        </p:nvPicPr>
        <p:blipFill>
          <a:blip r:embed="rId16">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815667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22048C4-3F02-4370-888F-BD19EC8ACBCA}"/>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下图的虚拟机属于：</a:t>
            </a:r>
          </a:p>
        </p:txBody>
      </p:sp>
      <p:sp>
        <p:nvSpPr>
          <p:cNvPr id="5" name="文本框 4">
            <a:extLst>
              <a:ext uri="{FF2B5EF4-FFF2-40B4-BE49-F238E27FC236}">
                <a16:creationId xmlns:a16="http://schemas.microsoft.com/office/drawing/2014/main" id="{BBB3E823-1A68-4336-99B2-5DDEC0973124}"/>
              </a:ext>
            </a:extLst>
          </p:cNvPr>
          <p:cNvSpPr txBox="1"/>
          <p:nvPr>
            <p:custDataLst>
              <p:tags r:id="rId3"/>
            </p:custDataLst>
          </p:nvPr>
        </p:nvSpPr>
        <p:spPr>
          <a:xfrm>
            <a:off x="1828800" y="430507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进程级虚拟机</a:t>
            </a:r>
          </a:p>
        </p:txBody>
      </p:sp>
      <p:sp>
        <p:nvSpPr>
          <p:cNvPr id="6" name="文本框 5">
            <a:extLst>
              <a:ext uri="{FF2B5EF4-FFF2-40B4-BE49-F238E27FC236}">
                <a16:creationId xmlns:a16="http://schemas.microsoft.com/office/drawing/2014/main" id="{5C481AE1-CCDF-416B-BA5F-9F693593FEA6}"/>
              </a:ext>
            </a:extLst>
          </p:cNvPr>
          <p:cNvSpPr txBox="1"/>
          <p:nvPr>
            <p:custDataLst>
              <p:tags r:id="rId4"/>
            </p:custDataLst>
          </p:nvPr>
        </p:nvSpPr>
        <p:spPr>
          <a:xfrm>
            <a:off x="1828800" y="5162326"/>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系统级虚拟机</a:t>
            </a:r>
          </a:p>
        </p:txBody>
      </p:sp>
      <p:sp>
        <p:nvSpPr>
          <p:cNvPr id="9" name="椭圆 8">
            <a:extLst>
              <a:ext uri="{FF2B5EF4-FFF2-40B4-BE49-F238E27FC236}">
                <a16:creationId xmlns:a16="http://schemas.microsoft.com/office/drawing/2014/main" id="{CAABF192-5520-4D3E-86D0-6C7C050F37B1}"/>
              </a:ext>
            </a:extLst>
          </p:cNvPr>
          <p:cNvSpPr>
            <a:spLocks noChangeAspect="1"/>
          </p:cNvSpPr>
          <p:nvPr>
            <p:custDataLst>
              <p:tags r:id="rId5"/>
            </p:custDataLst>
          </p:nvPr>
        </p:nvSpPr>
        <p:spPr>
          <a:xfrm>
            <a:off x="1114425" y="4371949"/>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87CD4334-A09F-4B41-B35E-5B7ADC0DC144}"/>
              </a:ext>
            </a:extLst>
          </p:cNvPr>
          <p:cNvSpPr>
            <a:spLocks noChangeAspect="1"/>
          </p:cNvSpPr>
          <p:nvPr>
            <p:custDataLst>
              <p:tags r:id="rId6"/>
            </p:custDataLst>
          </p:nvPr>
        </p:nvSpPr>
        <p:spPr>
          <a:xfrm>
            <a:off x="1114425" y="5229199"/>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3E077901-6FAC-475A-AB33-844DF843C51D}"/>
              </a:ext>
            </a:extLst>
          </p:cNvPr>
          <p:cNvSpPr/>
          <p:nvPr>
            <p:custDataLst>
              <p:tags r:id="rId7"/>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pic>
        <p:nvPicPr>
          <p:cNvPr id="2" name="图片 1">
            <a:extLst>
              <a:ext uri="{FF2B5EF4-FFF2-40B4-BE49-F238E27FC236}">
                <a16:creationId xmlns:a16="http://schemas.microsoft.com/office/drawing/2014/main" id="{38F30BC1-C27C-44B9-8D86-F10C5986E6F9}"/>
              </a:ext>
            </a:extLst>
          </p:cNvPr>
          <p:cNvPicPr>
            <a:picLocks noChangeAspect="1"/>
          </p:cNvPicPr>
          <p:nvPr/>
        </p:nvPicPr>
        <p:blipFill>
          <a:blip r:embed="rId15"/>
          <a:stretch>
            <a:fillRect/>
          </a:stretch>
        </p:blipFill>
        <p:spPr>
          <a:xfrm>
            <a:off x="1979712" y="2133776"/>
            <a:ext cx="4857786" cy="2133616"/>
          </a:xfrm>
          <a:prstGeom prst="rect">
            <a:avLst/>
          </a:prstGeom>
        </p:spPr>
      </p:pic>
      <p:grpSp>
        <p:nvGrpSpPr>
          <p:cNvPr id="18" name="组合 17">
            <a:extLst>
              <a:ext uri="{FF2B5EF4-FFF2-40B4-BE49-F238E27FC236}">
                <a16:creationId xmlns:a16="http://schemas.microsoft.com/office/drawing/2014/main" id="{958CFAF9-C711-4040-A543-11484E564CA5}"/>
              </a:ext>
            </a:extLst>
          </p:cNvPr>
          <p:cNvGrpSpPr/>
          <p:nvPr>
            <p:custDataLst>
              <p:tags r:id="rId8"/>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7740D491-1824-4778-9518-0F15D8AB490C}"/>
                </a:ext>
              </a:extLst>
            </p:cNvPr>
            <p:cNvSpPr/>
            <p:nvPr>
              <p:custDataLst>
                <p:tags r:id="rId10"/>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F1DE1555-9856-4623-A4CE-7DC3D9C64589}"/>
                </a:ext>
              </a:extLst>
            </p:cNvPr>
            <p:cNvSpPr/>
            <p:nvPr>
              <p:custDataLst>
                <p:tags r:id="rId11"/>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8254B8A-54E2-4EBF-96DC-6A9799C11592}"/>
                </a:ext>
              </a:extLst>
            </p:cNvPr>
            <p:cNvSpPr txBox="1"/>
            <p:nvPr>
              <p:custDataLst>
                <p:tags r:id="rId12"/>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7FA57BD-3B33-4257-BF52-5EF9BF912A2F}"/>
                </a:ext>
              </a:extLst>
            </p:cNvPr>
            <p:cNvSpPr txBox="1"/>
            <p:nvPr>
              <p:custDataLst>
                <p:tags r:id="rId13"/>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89E63DC5-CDB5-40A0-A563-05FC36B999AF}"/>
              </a:ext>
            </a:extLst>
          </p:cNvPr>
          <p:cNvPicPr>
            <a:picLocks/>
          </p:cNvPicPr>
          <p:nvPr>
            <p:custDataLst>
              <p:tags r:id="rId9"/>
            </p:custDataLst>
          </p:nvPr>
        </p:nvPicPr>
        <p:blipFill>
          <a:blip r:embed="rId16">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9258302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6.3.1 Xen</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18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033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Hypervisor</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虚拟机技术创造了一个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基于原生态硬件的</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，它把虚拟化软件直接安装在不加任何修饰的服务器</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原生态硬件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来说，</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上一般运行多个客户作业系统，有个特殊的虚拟机会成为管理其它客户作业系统的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高权限管理</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称它为</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Domain0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能够和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交互，其上一般安装用于操纵底层硬件的驱动软件，可以</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启动或者停止虚拟机</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相对应，其他客户使用的是在该管理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旁运行的客户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，称为</a:t>
            </a:r>
            <a:r>
              <a:rPr lang="en-US" altLang="zh-CN" sz="1800" b="0"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DomainU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这种对虚拟机功能的划分也应用在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Microsoft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虚拟化技术中，管理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的一般称为</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Parent Partition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，而客户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一般称为</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Child Partition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52603301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6.3.1 Xen</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19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5363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Hypercall</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技术</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全虚拟化</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(Full 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能够提供很好的隔绝和安全保护，以及更好的移动性，不需要硬件或</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的支持来虚拟化敏感或者特权指令。</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的虚拟化产品和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Microsoft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Virtual Server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是全虚拟化的代表。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为减轻虚拟化的复杂度，</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采用了</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方法</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，该方法并不会让客户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认为自己运行在真实独立的硬件资源上，而是要求对客户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进行改进，使它们了解自己运行在虚拟环境下，从而采取不同的接口调用方式，因此适合于开源</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不对设备驱动器进行仿真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，仅对</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和内存做虚拟，所以又称</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半虚拟化</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准虚拟化</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会发出一些由于</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硬件不支持而无法被虚拟化的</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指令</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，称为“低特权态下发出的敏感指令”，处于高特权态（内核态）的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必须先拦截这些指令并进行检查，确认“无害”后方能交给硬件机器处理。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但传统</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x86</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硬件设计并没有考虑此类虚拟化的要求，因此</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这类指令不能自动被</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截获</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882510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zh-CN" altLang="en-US" sz="3200" dirty="0">
                <a:solidFill>
                  <a:srgbClr val="0000FF"/>
                </a:solidFill>
                <a:latin typeface="微软雅黑" panose="020B0503020204020204" pitchFamily="34" charset="-122"/>
                <a:ea typeface="微软雅黑" panose="020B0503020204020204" pitchFamily="34" charset="-122"/>
              </a:rPr>
              <a:t>第六章</a:t>
            </a:r>
            <a:r>
              <a:rPr lang="en-US" altLang="zh-CN" sz="3200" dirty="0">
                <a:solidFill>
                  <a:srgbClr val="0000FF"/>
                </a:solidFill>
                <a:latin typeface="微软雅黑" panose="020B0503020204020204" pitchFamily="34" charset="-122"/>
                <a:ea typeface="微软雅黑" panose="020B0503020204020204" pitchFamily="34" charset="-122"/>
              </a:rPr>
              <a:t> </a:t>
            </a:r>
            <a:r>
              <a:rPr lang="zh-CN" altLang="en-US" sz="3200" dirty="0">
                <a:solidFill>
                  <a:srgbClr val="0000FF"/>
                </a:solidFill>
                <a:latin typeface="微软雅黑" panose="020B0503020204020204" pitchFamily="34" charset="-122"/>
                <a:ea typeface="微软雅黑" panose="020B0503020204020204" pitchFamily="34" charset="-122"/>
              </a:rPr>
              <a:t>虚拟化</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638590"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第六章 虚拟化</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827584" y="1458690"/>
            <a:ext cx="7488832" cy="2153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基本概念</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基本原理</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典型实现方案</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管理与调度</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容器技术</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6.3.1 Xen</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20</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754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err="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Hypercall</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技术</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gn="just">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对于不能自动被</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截获的指令，</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技术采用在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Guest 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中人为植入一种特殊系统调用</a:t>
            </a:r>
            <a:r>
              <a:rPr lang="en-US" altLang="zh-CN" sz="1800" b="0" dirty="0" err="1">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Hypercall</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的方法，使处理流程自动进入</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以获得无害化处理。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gn="just">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因为需要在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Guest 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中植入这些</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Hypercall</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，因此</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技术需要</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对</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Guest OS</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内核做修改</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后方能使用。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对非开源</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，只有</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厂商才能制作</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Guest 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Para-Virtualization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代表性应用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包括</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Microsoft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Hyper-V</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gn="just">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除了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协助的虚拟化外，还可以采用</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硬件协助的虚拟化技术</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(Hardware-Assisted-Virtualization)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来实现“低特权态下发出的敏感指令”的处理，该技术以</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Intel VT-x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AMD-V</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为代表。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gn="just">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若不考虑半虚拟化与全虚拟化在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设备处理上的不同，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硬件协助的虚拟化技术事实上已经消除了半虚拟化与全虚拟化之间的差别</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3505267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6.3.1 Xen</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21</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006915"/>
            <a:ext cx="8712968" cy="5806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调度器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上可以拥有一个或以上的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CPU(vCPU)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，这些</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会周期性的运行在物理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上，如果没有特别指定，</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尽可能的把</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均匀的分布</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在物理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借助相关指令，用户可以控制某一个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拥有的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个数，或者把</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固定在某一个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物理</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CPU(PCPU)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上面。</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调度器管理各个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在物理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上的运行，它</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尽量保证公平的分配</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，并</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尽可能避免</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时钟的浪费</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也受其制约。</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设计了</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基于</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Credit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的调度器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，如果目前有更多的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资源，所有</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DomainU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都能获得所需的资源；否则，调度器决定各个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获得的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份额。</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调度器给每个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分配一个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权重</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(Weight)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，比如权重</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200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可以获得两倍于权重</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份额。</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Xen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调度器还给</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Domain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施加了一个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封顶阈值</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(Cap)</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，即可以使用的最高绝对份额，用百分比表示。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运行时</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消耗</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Credit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，当一个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用光了自身的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Credit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，那么只有在比它优先级更高的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运行结束后才能使用物理处理器。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053317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6.3.2 KVM</a:t>
            </a:r>
            <a:r>
              <a:rPr lang="zh-CN" altLang="en-US" sz="3200" dirty="0">
                <a:solidFill>
                  <a:srgbClr val="0000FF"/>
                </a:solidFill>
                <a:latin typeface="微软雅黑" panose="020B0503020204020204" pitchFamily="34" charset="-122"/>
                <a:ea typeface="微软雅黑" panose="020B0503020204020204" pitchFamily="34" charset="-122"/>
              </a:rPr>
              <a:t>虚拟机技术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963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KVM</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是</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Kernel-based Virtual Machine</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的简称，是基于虚拟化扩展</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(Intel VT</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或</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AMD-V)</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x86</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硬件的开源虚拟化解决方案。</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KVM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中，虚拟机表现为</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常规的</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进程</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，虚拟机的每一个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都被实现为一个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进程，使用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自身的调度器进行管理。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一般来说，</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的进程包括两种执行模式：</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内核态和用户态</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。用户态是应用程序运行的常见默认模式，当需要特权服务时（如硬盘写入）则进入内核态。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客户机是作为一个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用户态</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进程存在的，这个进程称为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QEMU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，每个客户机有自身的用户模式和内核模式。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6591288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DC8270-9761-4F23-92B6-697B994D5E99}"/>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对</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Xen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来说，管理其它客户作业系统的高权限管理</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VM</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称为：</a:t>
            </a:r>
          </a:p>
        </p:txBody>
      </p:sp>
      <p:sp>
        <p:nvSpPr>
          <p:cNvPr id="5" name="文本框 4">
            <a:extLst>
              <a:ext uri="{FF2B5EF4-FFF2-40B4-BE49-F238E27FC236}">
                <a16:creationId xmlns:a16="http://schemas.microsoft.com/office/drawing/2014/main" id="{AEED848C-8F48-4AC1-91AC-309D5550A3A4}"/>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Domain0</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15813495-3BE7-4A07-AE02-AD21D62A4AA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err="1">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DomainU</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5421B128-99C4-4822-8A92-858D4C2EDC81}"/>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Parent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E5AB6705-925D-4880-A03F-380BEBD1298C}"/>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Child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椭圆 8">
            <a:extLst>
              <a:ext uri="{FF2B5EF4-FFF2-40B4-BE49-F238E27FC236}">
                <a16:creationId xmlns:a16="http://schemas.microsoft.com/office/drawing/2014/main" id="{9371D341-80B4-428E-913A-069F9D77EE16}"/>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FD0E54-785E-49B8-B718-0D65C790C07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FAA8800-C4DB-4061-9BE8-264578EC4515}"/>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E9F1E924-F8FE-4E78-8026-DC45234DEC6B}"/>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6B18304D-0071-4940-B214-428B378A3A2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4FF9C37D-7E06-4CC7-93A8-6FCE715556D6}"/>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8B8423D-7384-48CE-8509-6C43EACA932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DAD05B61-A1D4-46FC-AACC-6FE4DC9DD5BF}"/>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F540D0FA-9E44-46E1-A8CB-3CABA34EF68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3E4AB58-033C-4C2E-9A75-C8B49AF30DA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258B2FE-EBD1-47B4-9096-D8A4D5B9CE1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3209520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DC8270-9761-4F23-92B6-697B994D5E99}"/>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对</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Hyper-V</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来说，管理其它客户作业系统的高权限管理</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VM</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称为：</a:t>
            </a:r>
          </a:p>
        </p:txBody>
      </p:sp>
      <p:sp>
        <p:nvSpPr>
          <p:cNvPr id="5" name="文本框 4">
            <a:extLst>
              <a:ext uri="{FF2B5EF4-FFF2-40B4-BE49-F238E27FC236}">
                <a16:creationId xmlns:a16="http://schemas.microsoft.com/office/drawing/2014/main" id="{AEED848C-8F48-4AC1-91AC-309D5550A3A4}"/>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Domain0</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6" name="文本框 5">
            <a:extLst>
              <a:ext uri="{FF2B5EF4-FFF2-40B4-BE49-F238E27FC236}">
                <a16:creationId xmlns:a16="http://schemas.microsoft.com/office/drawing/2014/main" id="{15813495-3BE7-4A07-AE02-AD21D62A4AA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en-US" altLang="zh-CN" sz="2600" dirty="0" err="1">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DomainU</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7" name="文本框 6">
            <a:extLst>
              <a:ext uri="{FF2B5EF4-FFF2-40B4-BE49-F238E27FC236}">
                <a16:creationId xmlns:a16="http://schemas.microsoft.com/office/drawing/2014/main" id="{5421B128-99C4-4822-8A92-858D4C2EDC81}"/>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Parent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E5AB6705-925D-4880-A03F-380BEBD1298C}"/>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Child Partition</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9" name="椭圆 8">
            <a:extLst>
              <a:ext uri="{FF2B5EF4-FFF2-40B4-BE49-F238E27FC236}">
                <a16:creationId xmlns:a16="http://schemas.microsoft.com/office/drawing/2014/main" id="{9371D341-80B4-428E-913A-069F9D77EE16}"/>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FD0E54-785E-49B8-B718-0D65C790C07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FAA8800-C4DB-4061-9BE8-264578EC4515}"/>
              </a:ext>
            </a:extLst>
          </p:cNvPr>
          <p:cNvSpPr>
            <a:spLocks noChangeAspect="1"/>
          </p:cNvSpPr>
          <p:nvPr>
            <p:custDataLst>
              <p:tags r:id="rId9"/>
            </p:custDataLst>
          </p:nvPr>
        </p:nvSpPr>
        <p:spPr>
          <a:xfrm>
            <a:off x="1114425" y="45648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E9F1E924-F8FE-4E78-8026-DC45234DEC6B}"/>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6B18304D-0071-4940-B214-428B378A3A2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4FF9C37D-7E06-4CC7-93A8-6FCE715556D6}"/>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8B8423D-7384-48CE-8509-6C43EACA932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DAD05B61-A1D4-46FC-AACC-6FE4DC9DD5BF}"/>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F540D0FA-9E44-46E1-A8CB-3CABA34EF68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3E4AB58-033C-4C2E-9A75-C8B49AF30DA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258B2FE-EBD1-47B4-9096-D8A4D5B9CE1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7716685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DC8270-9761-4F23-92B6-697B994D5E99}"/>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Xen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采用的虚拟化技术属于：</a:t>
            </a:r>
          </a:p>
        </p:txBody>
      </p:sp>
      <p:sp>
        <p:nvSpPr>
          <p:cNvPr id="5" name="文本框 4">
            <a:extLst>
              <a:ext uri="{FF2B5EF4-FFF2-40B4-BE49-F238E27FC236}">
                <a16:creationId xmlns:a16="http://schemas.microsoft.com/office/drawing/2014/main" id="{AEED848C-8F48-4AC1-91AC-309D5550A3A4}"/>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全虚拟化技术</a:t>
            </a:r>
          </a:p>
        </p:txBody>
      </p:sp>
      <p:sp>
        <p:nvSpPr>
          <p:cNvPr id="6" name="文本框 5">
            <a:extLst>
              <a:ext uri="{FF2B5EF4-FFF2-40B4-BE49-F238E27FC236}">
                <a16:creationId xmlns:a16="http://schemas.microsoft.com/office/drawing/2014/main" id="{15813495-3BE7-4A07-AE02-AD21D62A4AA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半虚拟化技术</a:t>
            </a:r>
          </a:p>
        </p:txBody>
      </p:sp>
      <p:sp>
        <p:nvSpPr>
          <p:cNvPr id="7" name="文本框 6">
            <a:extLst>
              <a:ext uri="{FF2B5EF4-FFF2-40B4-BE49-F238E27FC236}">
                <a16:creationId xmlns:a16="http://schemas.microsoft.com/office/drawing/2014/main" id="{5421B128-99C4-4822-8A92-858D4C2EDC81}"/>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CPU</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虚拟化技术</a:t>
            </a:r>
          </a:p>
        </p:txBody>
      </p:sp>
      <p:sp>
        <p:nvSpPr>
          <p:cNvPr id="8" name="文本框 7">
            <a:extLst>
              <a:ext uri="{FF2B5EF4-FFF2-40B4-BE49-F238E27FC236}">
                <a16:creationId xmlns:a16="http://schemas.microsoft.com/office/drawing/2014/main" id="{E5AB6705-925D-4880-A03F-380BEBD1298C}"/>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硬件虚拟化技术</a:t>
            </a:r>
          </a:p>
        </p:txBody>
      </p:sp>
      <p:sp>
        <p:nvSpPr>
          <p:cNvPr id="9" name="椭圆 8">
            <a:extLst>
              <a:ext uri="{FF2B5EF4-FFF2-40B4-BE49-F238E27FC236}">
                <a16:creationId xmlns:a16="http://schemas.microsoft.com/office/drawing/2014/main" id="{9371D341-80B4-428E-913A-069F9D77EE16}"/>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FD0E54-785E-49B8-B718-0D65C790C074}"/>
              </a:ext>
            </a:extLst>
          </p:cNvPr>
          <p:cNvSpPr>
            <a:spLocks noChangeAspect="1"/>
          </p:cNvSpPr>
          <p:nvPr>
            <p:custDataLst>
              <p:tags r:id="rId8"/>
            </p:custDataLst>
          </p:nvPr>
        </p:nvSpPr>
        <p:spPr>
          <a:xfrm>
            <a:off x="1114425" y="37076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FAA8800-C4DB-4061-9BE8-264578EC4515}"/>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E9F1E924-F8FE-4E78-8026-DC45234DEC6B}"/>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6B18304D-0071-4940-B214-428B378A3A2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4FF9C37D-7E06-4CC7-93A8-6FCE715556D6}"/>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8B8423D-7384-48CE-8509-6C43EACA932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DAD05B61-A1D4-46FC-AACC-6FE4DC9DD5BF}"/>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F540D0FA-9E44-46E1-A8CB-3CABA34EF68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C3E4AB58-033C-4C2E-9A75-C8B49AF30DA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258B2FE-EBD1-47B4-9096-D8A4D5B9CE1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1920360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552314D6-E4EF-406A-A892-A6FB84496DE7}"/>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Xen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调度器进行调度管理的要素包括：</a:t>
            </a:r>
          </a:p>
        </p:txBody>
      </p:sp>
      <p:sp>
        <p:nvSpPr>
          <p:cNvPr id="5" name="文本框 4">
            <a:extLst>
              <a:ext uri="{FF2B5EF4-FFF2-40B4-BE49-F238E27FC236}">
                <a16:creationId xmlns:a16="http://schemas.microsoft.com/office/drawing/2014/main" id="{EA133B67-FF70-48CA-8E9B-A8829E48BC6E}"/>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权重</a:t>
            </a:r>
          </a:p>
        </p:txBody>
      </p:sp>
      <p:sp>
        <p:nvSpPr>
          <p:cNvPr id="6" name="文本框 5">
            <a:extLst>
              <a:ext uri="{FF2B5EF4-FFF2-40B4-BE49-F238E27FC236}">
                <a16:creationId xmlns:a16="http://schemas.microsoft.com/office/drawing/2014/main" id="{433042D3-ACA9-494D-A878-0A29A13A9B32}"/>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封顶阈值</a:t>
            </a:r>
          </a:p>
        </p:txBody>
      </p:sp>
      <p:sp>
        <p:nvSpPr>
          <p:cNvPr id="7" name="文本框 6">
            <a:extLst>
              <a:ext uri="{FF2B5EF4-FFF2-40B4-BE49-F238E27FC236}">
                <a16:creationId xmlns:a16="http://schemas.microsoft.com/office/drawing/2014/main" id="{4C9136C5-F98A-4290-8300-E121CAD145B0}"/>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Credit</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8" name="文本框 7">
            <a:extLst>
              <a:ext uri="{FF2B5EF4-FFF2-40B4-BE49-F238E27FC236}">
                <a16:creationId xmlns:a16="http://schemas.microsoft.com/office/drawing/2014/main" id="{8CE51036-50DB-4BBF-926C-E0A8B7291368}"/>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CPU</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时钟</a:t>
            </a:r>
          </a:p>
        </p:txBody>
      </p:sp>
      <p:sp>
        <p:nvSpPr>
          <p:cNvPr id="9" name="矩形 8">
            <a:extLst>
              <a:ext uri="{FF2B5EF4-FFF2-40B4-BE49-F238E27FC236}">
                <a16:creationId xmlns:a16="http://schemas.microsoft.com/office/drawing/2014/main" id="{B6276A50-7B9F-480E-8E30-F38FD91FEEAE}"/>
              </a:ext>
            </a:extLst>
          </p:cNvPr>
          <p:cNvSpPr>
            <a:spLocks noChangeAspect="1"/>
          </p:cNvSpPr>
          <p:nvPr>
            <p:custDataLst>
              <p:tags r:id="rId7"/>
            </p:custDataLst>
          </p:nvPr>
        </p:nvSpPr>
        <p:spPr>
          <a:xfrm>
            <a:off x="1114425" y="28503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23B9BEC6-21F4-424A-AD2B-EBD448254B25}"/>
              </a:ext>
            </a:extLst>
          </p:cNvPr>
          <p:cNvSpPr>
            <a:spLocks noChangeAspect="1"/>
          </p:cNvSpPr>
          <p:nvPr>
            <p:custDataLst>
              <p:tags r:id="rId8"/>
            </p:custDataLst>
          </p:nvPr>
        </p:nvSpPr>
        <p:spPr>
          <a:xfrm>
            <a:off x="1114425" y="37076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75816A6A-DA6F-43FD-B201-3E9FF5A88DF9}"/>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58D08548-A774-4E1B-BD51-FF3B801B5678}"/>
              </a:ext>
            </a:extLst>
          </p:cNvPr>
          <p:cNvSpPr>
            <a:spLocks noChangeAspect="1"/>
          </p:cNvSpPr>
          <p:nvPr>
            <p:custDataLst>
              <p:tags r:id="rId10"/>
            </p:custDataLst>
          </p:nvPr>
        </p:nvSpPr>
        <p:spPr>
          <a:xfrm>
            <a:off x="1114425" y="54221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8F314C8C-BBCF-422A-850B-891163D8C817}"/>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2" name="组合 21">
            <a:extLst>
              <a:ext uri="{FF2B5EF4-FFF2-40B4-BE49-F238E27FC236}">
                <a16:creationId xmlns:a16="http://schemas.microsoft.com/office/drawing/2014/main" id="{693A4CA7-3AD1-48C9-AEF8-98F2CBE40FA1}"/>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D24A3270-A63A-488D-965F-FB688F2E95D2}"/>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08921956-82C4-4D83-A285-3F35FA551DC5}"/>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372DE9B-2B7C-4E65-9639-D487DBFDBB12}"/>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1" name="TipText">
              <a:extLst>
                <a:ext uri="{FF2B5EF4-FFF2-40B4-BE49-F238E27FC236}">
                  <a16:creationId xmlns:a16="http://schemas.microsoft.com/office/drawing/2014/main" id="{8D56B3F8-67C5-4376-8ED8-097DE3CDF4D0}"/>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1C7DDEA-CFF1-40A9-ABDB-D60D712B857C}"/>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9528873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114FF24-9C5B-44B9-97BC-7776C1B79D1C}"/>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KVM</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技术中，客户机是作为</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   )</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进程运行的。</a:t>
            </a:r>
          </a:p>
        </p:txBody>
      </p:sp>
      <p:sp>
        <p:nvSpPr>
          <p:cNvPr id="5" name="文本框 4">
            <a:extLst>
              <a:ext uri="{FF2B5EF4-FFF2-40B4-BE49-F238E27FC236}">
                <a16:creationId xmlns:a16="http://schemas.microsoft.com/office/drawing/2014/main" id="{E4AE8F27-D27B-47D5-85DD-BF1355EA8486}"/>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用户态</a:t>
            </a:r>
          </a:p>
        </p:txBody>
      </p:sp>
      <p:sp>
        <p:nvSpPr>
          <p:cNvPr id="6" name="文本框 5">
            <a:extLst>
              <a:ext uri="{FF2B5EF4-FFF2-40B4-BE49-F238E27FC236}">
                <a16:creationId xmlns:a16="http://schemas.microsoft.com/office/drawing/2014/main" id="{27CF6176-67C0-4F8C-BD76-C1330437CC70}"/>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内核态</a:t>
            </a:r>
          </a:p>
        </p:txBody>
      </p:sp>
      <p:sp>
        <p:nvSpPr>
          <p:cNvPr id="7" name="文本框 6">
            <a:extLst>
              <a:ext uri="{FF2B5EF4-FFF2-40B4-BE49-F238E27FC236}">
                <a16:creationId xmlns:a16="http://schemas.microsoft.com/office/drawing/2014/main" id="{B16649F0-1A85-4FF1-9D4D-2ACE2B2862CB}"/>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系统态</a:t>
            </a:r>
          </a:p>
        </p:txBody>
      </p:sp>
      <p:sp>
        <p:nvSpPr>
          <p:cNvPr id="8" name="文本框 7">
            <a:extLst>
              <a:ext uri="{FF2B5EF4-FFF2-40B4-BE49-F238E27FC236}">
                <a16:creationId xmlns:a16="http://schemas.microsoft.com/office/drawing/2014/main" id="{1832B579-C25E-4BBF-95FC-8CA21C09CE0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特权态</a:t>
            </a:r>
          </a:p>
        </p:txBody>
      </p:sp>
      <p:sp>
        <p:nvSpPr>
          <p:cNvPr id="9" name="椭圆 8">
            <a:extLst>
              <a:ext uri="{FF2B5EF4-FFF2-40B4-BE49-F238E27FC236}">
                <a16:creationId xmlns:a16="http://schemas.microsoft.com/office/drawing/2014/main" id="{56DB32D7-B6B9-4439-8813-D5EAE7E2FD1B}"/>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7645BC43-3844-4D3E-A9C3-6D18F3145DFB}"/>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19F6DF9-2C1A-469B-9FC6-102188CF058A}"/>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807B4063-2E2E-415B-8A3B-EDA57543D742}"/>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D433B511-540E-4E9D-AF6C-59B1931EC475}"/>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AD1B5694-0B7A-4F94-8D48-CD95B827BCF1}"/>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22A7C9F2-615E-4C95-BEB4-F4D9688EBEFB}"/>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3406086A-DDFC-404A-9513-088AF3CB8D1C}"/>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45A8C0D2-E9CF-419F-B08D-B72A42634B39}"/>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D356AE05-568C-4B74-974C-B353233C5C02}"/>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CECE01BB-7AAA-4FAB-BB60-5BA10CBA428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0255297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6.3.3 </a:t>
            </a:r>
            <a:r>
              <a:rPr lang="zh-CN" altLang="en-US" sz="3200" dirty="0">
                <a:solidFill>
                  <a:srgbClr val="0000FF"/>
                </a:solidFill>
                <a:latin typeface="微软雅黑" panose="020B0503020204020204" pitchFamily="34" charset="-122"/>
                <a:ea typeface="微软雅黑" panose="020B0503020204020204" pitchFamily="34" charset="-122"/>
              </a:rPr>
              <a:t>其它资源虚拟化技术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754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虚拟化</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处理器是通过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设备来访问外设资源的，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设备的相关虚拟化称为</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虚拟化</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虚拟化包括虚拟的芯片组、虚拟的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PCI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总线、虚拟的系统设备、虚拟的基本</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设备（如网卡硬盘等）。</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虚拟化主要通过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截获客户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对设备的访问请求，然后以</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软件模拟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的方式实现真实设备的效果。主要过程包括三个方面：</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设备发现</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访问截获</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设备模拟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设备发现</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：可以帮助客户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识别虚拟化设备，从而加载相关驱动程序，客户</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中的驱动会按照接口定义访问这个虚拟设备。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访问截获</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设备的访问本身是</a:t>
            </a:r>
            <a:r>
              <a:rPr lang="zh-CN" altLang="en-US" sz="1800" dirty="0">
                <a:latin typeface="Times New Roman" panose="02020603050405020304" pitchFamily="18" charset="0"/>
                <a:ea typeface="微软雅黑" panose="020B0503020204020204" pitchFamily="34" charset="-122"/>
                <a:cs typeface="Times New Roman" panose="02020603050405020304" pitchFamily="18" charset="0"/>
              </a:rPr>
              <a:t>特权指令</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，处于低特权的客户机访问端口</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会抛出异常，从而陷入到</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中，交给设备模拟器进行模拟。</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一些</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虚拟化的例子包括</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VLAN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VT-d</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Intel</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直接访问设计的虚拟化技术）等。</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164775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6.3.3 </a:t>
            </a:r>
            <a:r>
              <a:rPr lang="zh-CN" altLang="en-US" sz="3200" dirty="0">
                <a:solidFill>
                  <a:srgbClr val="0000FF"/>
                </a:solidFill>
                <a:latin typeface="微软雅黑" panose="020B0503020204020204" pitchFamily="34" charset="-122"/>
                <a:ea typeface="微软雅黑" panose="020B0503020204020204" pitchFamily="34" charset="-122"/>
              </a:rPr>
              <a:t>其它资源虚拟化技术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29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196399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6.3 </a:t>
            </a:r>
            <a:r>
              <a:rPr lang="zh-CN" altLang="en-US" dirty="0">
                <a:solidFill>
                  <a:schemeClr val="bg1"/>
                </a:solidFill>
                <a:latin typeface="微软雅黑" panose="020B0503020204020204" pitchFamily="34" charset="-122"/>
                <a:ea typeface="微软雅黑" panose="020B0503020204020204" pitchFamily="34" charset="-122"/>
              </a:rPr>
              <a:t>虚拟化的实现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5406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虚拟化</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推出了不同的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虚拟化方案，包括</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虚拟共享图像加速</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vSGA</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虚拟专用图像加速</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vDGA</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通用的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虚拟化技术目前有不同的实施方法，如</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显卡直通</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 pass-through)</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显卡虚拟化</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(Shared </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vGPU</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显卡直通</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：绕过虚拟机管理系统，为每个虚拟机分配专用的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设备，只有该虚拟机拥有使用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的权限。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1077913" lvl="1" indent="-360363">
              <a:lnSpc>
                <a:spcPct val="120000"/>
              </a:lnSpc>
              <a:spcBef>
                <a:spcPct val="20000"/>
              </a:spcBef>
              <a:buFont typeface="Wingdings" panose="05000000000000000000" pitchFamily="2" charset="2"/>
              <a:buChar char="Ø"/>
            </a:pPr>
            <a:r>
              <a:rPr lang="zh-CN" altLang="en-US" sz="16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优点</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：虚拟机独占设备保留了</a:t>
            </a:r>
            <a:r>
              <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的完整性和独立性，在性能方面与非虚拟化条件下接近，且可以用来进行通用计算。</a:t>
            </a:r>
            <a:endPar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endParaRPr>
          </a:p>
          <a:p>
            <a:pPr marL="1077913" lvl="1" indent="-360363">
              <a:lnSpc>
                <a:spcPct val="120000"/>
              </a:lnSpc>
              <a:spcBef>
                <a:spcPct val="20000"/>
              </a:spcBef>
              <a:buFont typeface="Wingdings" panose="05000000000000000000" pitchFamily="2" charset="2"/>
              <a:buChar char="Ø"/>
            </a:pPr>
            <a:r>
              <a:rPr lang="zh-CN" altLang="en-US" sz="16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缺点</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：不支持实时迁移等虚拟机高级特性，虚拟机整合率取决于物理</a:t>
            </a:r>
            <a:r>
              <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的数目。</a:t>
            </a:r>
            <a:endPar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显卡虚拟化</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资源进行细粒度切分，并将这些资源时间片段分配给不同的虚拟机使用，这其实是采用了半虚拟化</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的方法，通过</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vGPU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管理模块分时共享一个物理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1077913" lvl="1" indent="-360363">
              <a:lnSpc>
                <a:spcPct val="120000"/>
              </a:lnSpc>
              <a:spcBef>
                <a:spcPct val="20000"/>
              </a:spcBef>
              <a:buFont typeface="Wingdings" panose="05000000000000000000" pitchFamily="2" charset="2"/>
              <a:buChar char="Ø"/>
            </a:pPr>
            <a:r>
              <a:rPr lang="zh-CN" altLang="en-US" sz="16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优点</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：使用灵活，虚拟机整合率高。</a:t>
            </a:r>
            <a:endPar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endParaRPr>
          </a:p>
          <a:p>
            <a:pPr marL="1077913" lvl="1" indent="-360363">
              <a:lnSpc>
                <a:spcPct val="120000"/>
              </a:lnSpc>
              <a:spcBef>
                <a:spcPct val="20000"/>
              </a:spcBef>
              <a:buFont typeface="Wingdings" panose="05000000000000000000" pitchFamily="2" charset="2"/>
              <a:buChar char="Ø"/>
            </a:pPr>
            <a:r>
              <a:rPr lang="zh-CN" altLang="en-US" sz="16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缺点</a:t>
            </a:r>
            <a:r>
              <a:rPr lang="zh-CN" altLang="en-US" sz="1600" b="0" dirty="0">
                <a:latin typeface="Times New Roman" panose="02020603050405020304" pitchFamily="18" charset="0"/>
                <a:ea typeface="微软雅黑" panose="020B0503020204020204" pitchFamily="34" charset="-122"/>
                <a:cs typeface="Times New Roman" panose="02020603050405020304" pitchFamily="18" charset="0"/>
              </a:rPr>
              <a:t>：性能不如显卡直通技术。</a:t>
            </a:r>
            <a:endParaRPr lang="en-US" altLang="zh-CN" sz="16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572086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6.1 </a:t>
            </a:r>
            <a:r>
              <a:rPr lang="zh-CN" altLang="en-US" sz="3200" dirty="0">
                <a:solidFill>
                  <a:srgbClr val="0000FF"/>
                </a:solidFill>
                <a:latin typeface="微软雅黑" panose="020B0503020204020204" pitchFamily="34" charset="-122"/>
                <a:ea typeface="微软雅黑" panose="020B0503020204020204" pitchFamily="34" charset="-122"/>
              </a:rPr>
              <a:t>虚拟化技术概述</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194832"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6.1 </a:t>
            </a:r>
            <a:r>
              <a:rPr lang="zh-CN" altLang="en-US" dirty="0">
                <a:solidFill>
                  <a:schemeClr val="bg1"/>
                </a:solidFill>
                <a:latin typeface="微软雅黑" panose="020B0503020204020204" pitchFamily="34" charset="-122"/>
                <a:ea typeface="微软雅黑" panose="020B0503020204020204" pitchFamily="34" charset="-122"/>
              </a:rPr>
              <a:t>虚拟化技术概述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593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历史：</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经典虚拟机的概念可追溯至</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20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世纪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70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年代，主要目的是为了使多个旧式</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运行在同一台主机上，并共享相关资源和服务。</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1967</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年，</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IBM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推出第一代虚拟化产品线</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S/360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系统，随后发展出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S/390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系统以及基于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z800/900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主机系统。</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虚拟化产品的另一家领先公司</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，主要基于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Intel</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32bit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64bit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处理器架构，开发出了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 Workstation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VMware Player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Fusion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ESX</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等产品。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a:extLst>
              <a:ext uri="{FF2B5EF4-FFF2-40B4-BE49-F238E27FC236}">
                <a16:creationId xmlns:a16="http://schemas.microsoft.com/office/drawing/2014/main" id="{87070A08-B88C-EF4E-8DA5-A1421507544B}"/>
              </a:ext>
            </a:extLst>
          </p:cNvPr>
          <p:cNvPicPr>
            <a:picLocks noChangeAspect="1"/>
          </p:cNvPicPr>
          <p:nvPr/>
        </p:nvPicPr>
        <p:blipFill>
          <a:blip r:embed="rId3"/>
          <a:stretch>
            <a:fillRect/>
          </a:stretch>
        </p:blipFill>
        <p:spPr>
          <a:xfrm>
            <a:off x="2686051" y="3963932"/>
            <a:ext cx="3256966" cy="2666881"/>
          </a:xfrm>
          <a:prstGeom prst="rect">
            <a:avLst/>
          </a:prstGeom>
        </p:spPr>
      </p:pic>
      <p:sp>
        <p:nvSpPr>
          <p:cNvPr id="3" name="矩形 2">
            <a:extLst>
              <a:ext uri="{FF2B5EF4-FFF2-40B4-BE49-F238E27FC236}">
                <a16:creationId xmlns:a16="http://schemas.microsoft.com/office/drawing/2014/main" id="{CAD3788F-5AC0-C641-A047-069F2F766407}"/>
              </a:ext>
            </a:extLst>
          </p:cNvPr>
          <p:cNvSpPr/>
          <p:nvPr/>
        </p:nvSpPr>
        <p:spPr>
          <a:xfrm>
            <a:off x="5943017" y="6114076"/>
            <a:ext cx="1184940" cy="369332"/>
          </a:xfrm>
          <a:prstGeom prst="rect">
            <a:avLst/>
          </a:prstGeom>
        </p:spPr>
        <p:txBody>
          <a:bodyPr wrap="none">
            <a:spAutoFit/>
          </a:bodyPr>
          <a:lstStyle/>
          <a:p>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S/360</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系统</a:t>
            </a:r>
            <a:endParaRPr lang="zh-CN" altLang="en-US" dirty="0"/>
          </a:p>
        </p:txBody>
      </p:sp>
    </p:spTree>
    <p:extLst>
      <p:ext uri="{BB962C8B-B14F-4D97-AF65-F5344CB8AC3E}">
        <p14:creationId xmlns:p14="http://schemas.microsoft.com/office/powerpoint/2010/main" val="34710468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9834E4A-F5E0-4A0C-BCD2-C680F2C60F04}"/>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I/O</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虚拟化的主要过程包括三个方面：</a:t>
            </a:r>
          </a:p>
        </p:txBody>
      </p:sp>
      <p:sp>
        <p:nvSpPr>
          <p:cNvPr id="5" name="文本框 4">
            <a:extLst>
              <a:ext uri="{FF2B5EF4-FFF2-40B4-BE49-F238E27FC236}">
                <a16:creationId xmlns:a16="http://schemas.microsoft.com/office/drawing/2014/main" id="{311F5146-CCF5-4884-89EC-A05D490F96DD}"/>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I/O</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驱动</a:t>
            </a:r>
          </a:p>
        </p:txBody>
      </p:sp>
      <p:sp>
        <p:nvSpPr>
          <p:cNvPr id="6" name="文本框 5">
            <a:extLst>
              <a:ext uri="{FF2B5EF4-FFF2-40B4-BE49-F238E27FC236}">
                <a16:creationId xmlns:a16="http://schemas.microsoft.com/office/drawing/2014/main" id="{87FE4B80-1551-439D-8FD6-0A5E87925769}"/>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设备发现</a:t>
            </a:r>
          </a:p>
        </p:txBody>
      </p:sp>
      <p:sp>
        <p:nvSpPr>
          <p:cNvPr id="7" name="文本框 6">
            <a:extLst>
              <a:ext uri="{FF2B5EF4-FFF2-40B4-BE49-F238E27FC236}">
                <a16:creationId xmlns:a16="http://schemas.microsoft.com/office/drawing/2014/main" id="{0FF935FE-8828-47B2-BC91-98D8681D1C4B}"/>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访问截获</a:t>
            </a:r>
          </a:p>
        </p:txBody>
      </p:sp>
      <p:sp>
        <p:nvSpPr>
          <p:cNvPr id="8" name="文本框 7">
            <a:extLst>
              <a:ext uri="{FF2B5EF4-FFF2-40B4-BE49-F238E27FC236}">
                <a16:creationId xmlns:a16="http://schemas.microsoft.com/office/drawing/2014/main" id="{59EDF9B7-FA72-410D-9FC7-5CF517B0B79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设备模拟</a:t>
            </a:r>
          </a:p>
        </p:txBody>
      </p:sp>
      <p:sp>
        <p:nvSpPr>
          <p:cNvPr id="9" name="矩形 8">
            <a:extLst>
              <a:ext uri="{FF2B5EF4-FFF2-40B4-BE49-F238E27FC236}">
                <a16:creationId xmlns:a16="http://schemas.microsoft.com/office/drawing/2014/main" id="{0DA37C00-891A-4D21-9446-E0BF41EC83D4}"/>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9BBD0060-3348-44FF-A513-9551CC410E71}"/>
              </a:ext>
            </a:extLst>
          </p:cNvPr>
          <p:cNvSpPr>
            <a:spLocks noChangeAspect="1"/>
          </p:cNvSpPr>
          <p:nvPr>
            <p:custDataLst>
              <p:tags r:id="rId8"/>
            </p:custDataLst>
          </p:nvPr>
        </p:nvSpPr>
        <p:spPr>
          <a:xfrm>
            <a:off x="1114425" y="37076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4B35B65B-8C67-4152-969C-8BF5089B0097}"/>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3A341421-6F08-4CA3-82A1-8A4C23CC05DD}"/>
              </a:ext>
            </a:extLst>
          </p:cNvPr>
          <p:cNvSpPr>
            <a:spLocks noChangeAspect="1"/>
          </p:cNvSpPr>
          <p:nvPr>
            <p:custDataLst>
              <p:tags r:id="rId10"/>
            </p:custDataLst>
          </p:nvPr>
        </p:nvSpPr>
        <p:spPr>
          <a:xfrm>
            <a:off x="1114425" y="54221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35A55613-3C59-46E3-A734-9B92D59D9FB3}"/>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1" name="组合 20">
            <a:extLst>
              <a:ext uri="{FF2B5EF4-FFF2-40B4-BE49-F238E27FC236}">
                <a16:creationId xmlns:a16="http://schemas.microsoft.com/office/drawing/2014/main" id="{B50B7FD4-893D-4AE8-A35D-918EEDEA7393}"/>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9E09AA3-0901-4B81-BB35-C96BAF4D4835}"/>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459A2195-F8CB-4474-9A64-AC99A2537F88}"/>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A9CF6C58-F8B3-4846-B614-A6BAB65675AD}"/>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0" name="TipText">
              <a:extLst>
                <a:ext uri="{FF2B5EF4-FFF2-40B4-BE49-F238E27FC236}">
                  <a16:creationId xmlns:a16="http://schemas.microsoft.com/office/drawing/2014/main" id="{991F7B5D-52D5-4520-802E-93BE2B90542B}"/>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D087762F-7F32-4362-88BF-1DDFB56D7424}"/>
              </a:ext>
            </a:extLst>
          </p:cNvPr>
          <p:cNvPicPr>
            <a:picLocks/>
          </p:cNvPicPr>
          <p:nvPr>
            <p:custDataLst>
              <p:tags r:id="rId13"/>
            </p:custDataLst>
          </p:nvPr>
        </p:nvPicPr>
        <p:blipFill>
          <a:blip r:embed="rId20">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9660141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6.4.1 </a:t>
            </a:r>
            <a:r>
              <a:rPr lang="zh-CN" altLang="en-US" sz="3200" dirty="0">
                <a:solidFill>
                  <a:srgbClr val="0000FF"/>
                </a:solidFill>
                <a:latin typeface="微软雅黑" panose="020B0503020204020204" pitchFamily="34" charset="-122"/>
                <a:ea typeface="微软雅黑" panose="020B0503020204020204" pitchFamily="34" charset="-122"/>
              </a:rPr>
              <a:t>虚拟机热迁移</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31</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286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虚拟机热迁移</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(Live Migration)</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又叫</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动态迁移</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或</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实时迁移</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，通常是将整个虚拟机的运行状态完全保存下来，同时可以快速恢复到</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原有</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硬件平台甚至是</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不同</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硬件平台上。</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这种方式能极大</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降低服务宕机时间</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整体迁移时间</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，服务恢复以后，虚拟机仍旧平滑运行，用户不会察觉到任何差异。</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虚拟机迁移的三个步骤：</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传输虚拟机的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基本配置</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设备信息</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传输虚拟机</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内存</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关键状态</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恢复</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目标虚拟机运行。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一般来说，</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传输时间</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和虚拟机的</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工作内存</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大小</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成正比</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，传输过程中原系统服务有可能出现短暂停机。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950435282"/>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6.4.1 </a:t>
            </a:r>
            <a:r>
              <a:rPr lang="zh-CN" altLang="en-US" sz="3200" dirty="0">
                <a:solidFill>
                  <a:srgbClr val="0000FF"/>
                </a:solidFill>
                <a:latin typeface="微软雅黑" panose="020B0503020204020204" pitchFamily="34" charset="-122"/>
                <a:ea typeface="微软雅黑" panose="020B0503020204020204" pitchFamily="34" charset="-122"/>
              </a:rPr>
              <a:t>虚拟机热迁移</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32</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24744"/>
            <a:ext cx="8712968" cy="3135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虚拟机迁移的主要方式</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：预拷贝和后拷贝。</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预拷贝</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(Pre-Copy)</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：需要经过初始复制、迭代复制、停机复制三个过程。</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初始复制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：将虚拟机</a:t>
            </a:r>
            <a:r>
              <a:rPr lang="zh-CN" altLang="en-US" sz="1800" dirty="0">
                <a:latin typeface="Times New Roman" panose="02020603050405020304" pitchFamily="18" charset="0"/>
                <a:ea typeface="微软雅黑" panose="020B0503020204020204" pitchFamily="34" charset="-122"/>
                <a:cs typeface="Times New Roman" panose="02020603050405020304" pitchFamily="18" charset="0"/>
              </a:rPr>
              <a:t>全部内存页面</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复制到目标主机。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迭代复制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：针对上一轮过程中源虚拟机被修改的内存文件进行复制。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停机复制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：将虚拟机剩余的</a:t>
            </a:r>
            <a:r>
              <a:rPr lang="zh-CN" altLang="en-US" sz="1800" dirty="0">
                <a:latin typeface="Times New Roman" panose="02020603050405020304" pitchFamily="18" charset="0"/>
                <a:ea typeface="微软雅黑" panose="020B0503020204020204" pitchFamily="34" charset="-122"/>
                <a:cs typeface="Times New Roman" panose="02020603050405020304" pitchFamily="18" charset="0"/>
              </a:rPr>
              <a:t>少量没有同步内存页面和信息</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复制到目标主机。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理想的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Pre-Copy</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性能应该等同于内存没有被改写的停机拷贝</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(Stop-and-Copy)</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最糟糕的情况下，可能存在较长时间的内存脏页面的迭代传送过程，引起极大的系统开销。</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卷形: 水平 10">
            <a:extLst>
              <a:ext uri="{FF2B5EF4-FFF2-40B4-BE49-F238E27FC236}">
                <a16:creationId xmlns:a16="http://schemas.microsoft.com/office/drawing/2014/main" id="{A079BECC-04F2-47BA-A166-2B5431989DD7}"/>
              </a:ext>
            </a:extLst>
          </p:cNvPr>
          <p:cNvSpPr/>
          <p:nvPr/>
        </p:nvSpPr>
        <p:spPr>
          <a:xfrm>
            <a:off x="247420" y="4265144"/>
            <a:ext cx="8640960" cy="2044176"/>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t>脏页是</a:t>
            </a:r>
            <a:r>
              <a:rPr lang="en-US" altLang="zh-CN" dirty="0"/>
              <a:t>Linux</a:t>
            </a:r>
            <a:r>
              <a:rPr lang="zh-CN" altLang="en-US" dirty="0"/>
              <a:t>内核中的概念，因为硬盘的读写速度远赶不上内存的速度，系统就把读写比较频繁的数据事先放到内存中，以提高读写速度，这就叫高速缓存。</a:t>
            </a:r>
            <a:r>
              <a:rPr lang="en-US" altLang="zh-CN" dirty="0" err="1"/>
              <a:t>linux</a:t>
            </a:r>
            <a:r>
              <a:rPr lang="zh-CN" altLang="en-US" dirty="0"/>
              <a:t>是以页作为高速缓存的单位，当进程修改了高速缓存里的数据时，该页就被内核标记为脏页，内核将会在合适的时间把脏页的数据写到磁盘中去，以保持高速缓存中的数据和磁盘中的数据是一致的。</a:t>
            </a:r>
          </a:p>
        </p:txBody>
      </p:sp>
    </p:spTree>
    <p:extLst>
      <p:ext uri="{BB962C8B-B14F-4D97-AF65-F5344CB8AC3E}">
        <p14:creationId xmlns:p14="http://schemas.microsoft.com/office/powerpoint/2010/main" val="82073640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6.4.1 </a:t>
            </a:r>
            <a:r>
              <a:rPr lang="zh-CN" altLang="en-US" sz="3200" dirty="0">
                <a:solidFill>
                  <a:srgbClr val="0000FF"/>
                </a:solidFill>
                <a:latin typeface="微软雅黑" panose="020B0503020204020204" pitchFamily="34" charset="-122"/>
                <a:ea typeface="微软雅黑" panose="020B0503020204020204" pitchFamily="34" charset="-122"/>
              </a:rPr>
              <a:t>虚拟机热迁移</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33</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1984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虚拟机迁移的主要方式</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：预拷贝和后拷贝。</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后拷贝</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(Post-Copy)</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源主机先传输包括处理器状态在内的、能够在目标主机上运行的最小数据集。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然后停止源虚拟机的运行，目的主机借助最小数据集恢复虚拟主机运行。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最后通过网络从源虚拟主机获取内存页面。</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58279320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6.4.2 </a:t>
            </a:r>
            <a:r>
              <a:rPr lang="zh-CN" altLang="en-US" sz="3200" dirty="0">
                <a:solidFill>
                  <a:srgbClr val="0000FF"/>
                </a:solidFill>
                <a:latin typeface="微软雅黑" panose="020B0503020204020204" pitchFamily="34" charset="-122"/>
                <a:ea typeface="微软雅黑" panose="020B0503020204020204" pitchFamily="34" charset="-122"/>
              </a:rPr>
              <a:t>检查点和热备份</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438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作为虚拟化的一个重要机制，</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检查点</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可以对虚拟机进行系统级的状态保存。该机制提供了将虚拟机恢复到过去状态的快速而简单的方法，并确保恢复后的虚拟机可以继续运行。</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可以通过</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周期性的制造检查点</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来捕获虚拟机信息，然后动态的把虚拟机信息复制到另一个备份主机上，即使原始物理机出现故障，系统也可以借助虚拟机检查点来恢复到最近状态。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需要注意的是，对于虚拟机层面的检查点设置会</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占用大量的检查点空间</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，可能达到数</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G</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字节。</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这样大量的数据写入硬盘会不可避免的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降低虚拟机的磁盘性能</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，或者造成和宿主机上共存应用对</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其他资源</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带宽等</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的竞争</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不建议在虚拟机提供</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时间敏感型服务时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使用检查点，也不建议在</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存储空间的可用性至关重要时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使用检查点。</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20507773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6.4.3 </a:t>
            </a:r>
            <a:r>
              <a:rPr lang="zh-CN" altLang="en-US" sz="3200" dirty="0">
                <a:solidFill>
                  <a:srgbClr val="0000FF"/>
                </a:solidFill>
                <a:latin typeface="微软雅黑" panose="020B0503020204020204" pitchFamily="34" charset="-122"/>
                <a:ea typeface="微软雅黑" panose="020B0503020204020204" pitchFamily="34" charset="-122"/>
              </a:rPr>
              <a:t>虚拟化资源整合</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4514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根据</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VMware</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的报告，在传统的“</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一虚拟机一负载</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”供给模式下，大多数服务器的利用率很低，这导致了虚拟机</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资源过度供给</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资源利用率不高</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服务器整合</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(Server Consolidation)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是借助虚拟化来实现多应用对物理服务器的共享，提升资源利用率。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每个子系统被封装在虚拟机内，并集中部署。</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服务器整合：</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寻找适合的候选虚拟机</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，根据应用程序</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推断整合方案</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跟踪整合后的应用程序性能</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，并</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调整资源利用方式</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服务器整合比</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(Consolidation Ratio)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指一台物理机上部署的虚拟机的数量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根据</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IBM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公司</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2010</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年的调查显示，整合比一般在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10:1</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针对微软公司应用的理想整合比可达</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18:1</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整合比不是越高越好</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，把过量的虚拟机安置在资源有限的物理机上，会导致系统性能的极大下降，增加运维难度，还会增大能源消耗。</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27201765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6.4.4 </a:t>
            </a:r>
            <a:r>
              <a:rPr lang="zh-CN" altLang="en-US" sz="3200" dirty="0">
                <a:solidFill>
                  <a:srgbClr val="0000FF"/>
                </a:solidFill>
                <a:latin typeface="微软雅黑" panose="020B0503020204020204" pitchFamily="34" charset="-122"/>
                <a:ea typeface="微软雅黑" panose="020B0503020204020204" pitchFamily="34" charset="-122"/>
              </a:rPr>
              <a:t>虚拟机蔓延管控</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36</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84976" cy="4052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随着虚拟机数量飞速增长，</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回收虚拟化的计算资源</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或</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清理非正常虚拟机</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的工作变得越来越困难，这种不受控制的虚拟机繁殖被称为</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虚拟机蔓延</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(VM Sprawl)</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虚拟机蔓延的表现形式：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虚胖虚拟机</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：虚拟机被过度配置，如规划了过高的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、内存和存储容量等。</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幽灵虚拟机</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的创建没有经过符合规程的审核和验证，造成不必要的系统配置，或者由于业务需求需要保留一定数量的冗余虚拟机。这些虚拟机弃用后，导致人们不知道这些虚拟机创建的原因，不敢删除回收，任其消耗资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僵尸虚拟机文件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：许多虚拟机虽然被停机了，但由于生命周期管理流程的缺陷，相关虚拟机镜像文件依然保留在硬盘上。有时出于可靠性的考虑，文件可能还存在许多副本，这些僵尸资源占据着大量服务器存储资源。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516829075"/>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6.4.4 </a:t>
            </a:r>
            <a:r>
              <a:rPr lang="zh-CN" altLang="en-US" sz="3200" dirty="0">
                <a:solidFill>
                  <a:srgbClr val="0000FF"/>
                </a:solidFill>
                <a:latin typeface="微软雅黑" panose="020B0503020204020204" pitchFamily="34" charset="-122"/>
                <a:ea typeface="微软雅黑" panose="020B0503020204020204" pitchFamily="34" charset="-122"/>
              </a:rPr>
              <a:t>虚拟机蔓延管控</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37</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2556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解决虚拟机蔓延的关键在于</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优化对虚拟机全生命周期的管控</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，可概括为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3R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降低</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(Reduce)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：减少不必要的虚拟机供给，包括减少缺乏认证的过度供给的虚拟机资源，降低虚拟机资源的浪费，这能够极大的提升投资回报率。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重用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(Reuse)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：意味着不止一次的使用虚拟机资源，无论每次使用是否做同样的工作。对于虚拟化基础设施来说，资源的重用能极大提升利用率。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回收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(Recycle)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：回收过程包括收集、处理、重生产和重使用。对于回收过程来说，如何准确的确定不再活跃的虚拟机是个非常有挑战的问题。</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00140323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6.4.5 </a:t>
            </a:r>
            <a:r>
              <a:rPr lang="zh-CN" altLang="en-US" sz="3200" dirty="0">
                <a:solidFill>
                  <a:srgbClr val="0000FF"/>
                </a:solidFill>
                <a:latin typeface="微软雅黑" panose="020B0503020204020204" pitchFamily="34" charset="-122"/>
                <a:ea typeface="微软雅黑" panose="020B0503020204020204" pitchFamily="34" charset="-122"/>
              </a:rPr>
              <a:t>弹性伸缩</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38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65649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6.4 </a:t>
            </a:r>
            <a:r>
              <a:rPr lang="zh-CN" altLang="en-US" dirty="0">
                <a:solidFill>
                  <a:schemeClr val="bg1"/>
                </a:solidFill>
                <a:latin typeface="微软雅黑" panose="020B0503020204020204" pitchFamily="34" charset="-122"/>
                <a:ea typeface="微软雅黑" panose="020B0503020204020204" pitchFamily="34" charset="-122"/>
              </a:rPr>
              <a:t>虚拟机的管理与调度</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61557"/>
            <a:ext cx="8712968" cy="274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弹性伸缩</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(Elastic Compute Cloud, EC2)</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是云计算平台的一个关键特性，指根据用户的业务需求和发展策略，系统能</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自动调整其所需的计算资源</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的能力。</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有了弹性伸缩技术，用户可以在业务需求高峰时无缝的增加</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ECS(Elastic Compute Service)</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实例，并在业务需求下降时自动减少</a:t>
            </a:r>
            <a:r>
              <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rPr>
              <a:t>ECS</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实例以节约成本</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利用垂直扩展，可以实时升级</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和内存，实时升级带宽。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利用水平扩展，可以实时创建新的实例，完成任务后，可以立刻销毁这些实例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1497530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A4D8BCE-D8E6-434E-90E6-871B77CD3BA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将整个虚拟机的运行状态完全保存下来，以便快速恢复到原有硬件平台甚至是不同硬件平台上的技术，称为：</a:t>
            </a:r>
          </a:p>
        </p:txBody>
      </p:sp>
      <p:sp>
        <p:nvSpPr>
          <p:cNvPr id="5" name="文本框 4">
            <a:extLst>
              <a:ext uri="{FF2B5EF4-FFF2-40B4-BE49-F238E27FC236}">
                <a16:creationId xmlns:a16="http://schemas.microsoft.com/office/drawing/2014/main" id="{C327881F-1168-4873-B611-B644E1742AB8}"/>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虚拟机复制</a:t>
            </a:r>
          </a:p>
        </p:txBody>
      </p:sp>
      <p:sp>
        <p:nvSpPr>
          <p:cNvPr id="6" name="文本框 5">
            <a:extLst>
              <a:ext uri="{FF2B5EF4-FFF2-40B4-BE49-F238E27FC236}">
                <a16:creationId xmlns:a16="http://schemas.microsoft.com/office/drawing/2014/main" id="{3338C921-0B45-4111-8B92-391B20238CF7}"/>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运行时拷贝</a:t>
            </a:r>
          </a:p>
        </p:txBody>
      </p:sp>
      <p:sp>
        <p:nvSpPr>
          <p:cNvPr id="7" name="文本框 6">
            <a:extLst>
              <a:ext uri="{FF2B5EF4-FFF2-40B4-BE49-F238E27FC236}">
                <a16:creationId xmlns:a16="http://schemas.microsoft.com/office/drawing/2014/main" id="{B9357E08-44DA-4997-8F62-1F313255791D}"/>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虚拟机热迁移</a:t>
            </a:r>
          </a:p>
        </p:txBody>
      </p:sp>
      <p:sp>
        <p:nvSpPr>
          <p:cNvPr id="8" name="文本框 7">
            <a:extLst>
              <a:ext uri="{FF2B5EF4-FFF2-40B4-BE49-F238E27FC236}">
                <a16:creationId xmlns:a16="http://schemas.microsoft.com/office/drawing/2014/main" id="{4BED68F7-6279-4C6A-878F-1933E8B4DC18}"/>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平台转移</a:t>
            </a:r>
          </a:p>
        </p:txBody>
      </p:sp>
      <p:sp>
        <p:nvSpPr>
          <p:cNvPr id="9" name="椭圆 8">
            <a:extLst>
              <a:ext uri="{FF2B5EF4-FFF2-40B4-BE49-F238E27FC236}">
                <a16:creationId xmlns:a16="http://schemas.microsoft.com/office/drawing/2014/main" id="{9EC69931-14BF-434F-BD78-B1FBE044168C}"/>
              </a:ext>
            </a:extLst>
          </p:cNvPr>
          <p:cNvSpPr>
            <a:spLocks noChangeAspect="1"/>
          </p:cNvSpPr>
          <p:nvPr>
            <p:custDataLst>
              <p:tags r:id="rId7"/>
            </p:custDataLst>
          </p:nvPr>
        </p:nvSpPr>
        <p:spPr>
          <a:xfrm>
            <a:off x="1114425" y="28503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BACEC17B-8502-451F-AEA1-0815D69EEE36}"/>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DF918BE7-5466-480E-A17D-19250BA12F2A}"/>
              </a:ext>
            </a:extLst>
          </p:cNvPr>
          <p:cNvSpPr>
            <a:spLocks noChangeAspect="1"/>
          </p:cNvSpPr>
          <p:nvPr>
            <p:custDataLst>
              <p:tags r:id="rId9"/>
            </p:custDataLst>
          </p:nvPr>
        </p:nvSpPr>
        <p:spPr>
          <a:xfrm>
            <a:off x="1114425" y="45648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05FC51F6-32C1-4DF9-B307-934618D8143C}"/>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A87CB0E1-830C-46B3-A5B0-161E045F353E}"/>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FCCB3BB0-75B2-41EA-8FED-3C38EE442AFB}"/>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E66C1A1E-391A-41D4-8F40-055EA1666E99}"/>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4CE7106A-891E-45FB-ACB5-1417C9618DC2}"/>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0F4ED6A-A8A2-454D-968D-CA55F00C89F1}"/>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9E4CAB4F-1FAE-42F7-A8E5-ADE9D3B2F7DE}"/>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0ED105E2-964B-421D-AF14-D812F33A0880}"/>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570644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6.1 </a:t>
            </a:r>
            <a:r>
              <a:rPr lang="zh-CN" altLang="en-US" sz="3200" dirty="0">
                <a:solidFill>
                  <a:srgbClr val="0000FF"/>
                </a:solidFill>
                <a:latin typeface="微软雅黑" panose="020B0503020204020204" pitchFamily="34" charset="-122"/>
                <a:ea typeface="微软雅黑" panose="020B0503020204020204" pitchFamily="34" charset="-122"/>
              </a:rPr>
              <a:t>虚拟化技术概述</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4</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194832"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6.1 </a:t>
            </a:r>
            <a:r>
              <a:rPr lang="zh-CN" altLang="en-US" dirty="0">
                <a:solidFill>
                  <a:schemeClr val="bg1"/>
                </a:solidFill>
                <a:latin typeface="微软雅黑" panose="020B0503020204020204" pitchFamily="34" charset="-122"/>
                <a:ea typeface="微软雅黑" panose="020B0503020204020204" pitchFamily="34" charset="-122"/>
              </a:rPr>
              <a:t>虚拟化技术概述</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5628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定义：</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虚拟化</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(Virtualization)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是计算机资源的逻辑表示，主要目的是使上层计算或应用与下层的资源或管理解耦，把底层资源抽象成另一种形式的资源，从而提供给上层使用和分享。</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虚拟机监视器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(Virtual Machine Monitor)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为软件和硬件的复制提供必要的机制。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本质上是一套软件系统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，它和物理机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(Physical Machine)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可形成对应。</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对虚拟机来说，也存在虚拟处理器、虚拟存储、虚拟网络的概念，其中</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处理器（计算）虚拟化</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的实现最为关键。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经典虚拟机的实现方式主要采取</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宿主型</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(Hosted 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，即虚拟化软件直接安装在宿主机的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中，虚拟内存、磁盘、</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I/O</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设备的状态都被封装成专用的文件保存在宿主机上。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经典虚拟机的特点：</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多态</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(Polymorphism)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：支持多种类型的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重用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err="1">
                <a:latin typeface="Times New Roman" panose="02020603050405020304" pitchFamily="18" charset="0"/>
                <a:ea typeface="微软雅黑" panose="020B0503020204020204" pitchFamily="34" charset="-122"/>
                <a:cs typeface="Times New Roman" panose="02020603050405020304" pitchFamily="18" charset="0"/>
              </a:rPr>
              <a:t>Manifolding</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：虚拟机的镜像可以被反复复制和使用。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复用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(Multiplexing)</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：虚拟机能够对物理资源时分复用。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2491987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1CFD9D-A962-438B-99C9-BBCE731A659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一般来说，虚拟机热迁移的传输时间和虚拟机的（    ）大小成正比</a:t>
            </a:r>
          </a:p>
        </p:txBody>
      </p:sp>
      <p:sp>
        <p:nvSpPr>
          <p:cNvPr id="5" name="文本框 4">
            <a:extLst>
              <a:ext uri="{FF2B5EF4-FFF2-40B4-BE49-F238E27FC236}">
                <a16:creationId xmlns:a16="http://schemas.microsoft.com/office/drawing/2014/main" id="{373757F6-4CA6-4157-B99C-D57B1DBA9E06}"/>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工作内存</a:t>
            </a:r>
          </a:p>
        </p:txBody>
      </p:sp>
      <p:sp>
        <p:nvSpPr>
          <p:cNvPr id="6" name="文本框 5">
            <a:extLst>
              <a:ext uri="{FF2B5EF4-FFF2-40B4-BE49-F238E27FC236}">
                <a16:creationId xmlns:a16="http://schemas.microsoft.com/office/drawing/2014/main" id="{ACDF7181-94CA-47D1-84FD-F7C0157273B1}"/>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硬盘容量</a:t>
            </a:r>
          </a:p>
        </p:txBody>
      </p:sp>
      <p:sp>
        <p:nvSpPr>
          <p:cNvPr id="7" name="文本框 6">
            <a:extLst>
              <a:ext uri="{FF2B5EF4-FFF2-40B4-BE49-F238E27FC236}">
                <a16:creationId xmlns:a16="http://schemas.microsoft.com/office/drawing/2014/main" id="{CCA7E32C-00E1-448E-AF81-EAF84E771EE7}"/>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存储数据的大小</a:t>
            </a:r>
          </a:p>
        </p:txBody>
      </p:sp>
      <p:sp>
        <p:nvSpPr>
          <p:cNvPr id="8" name="文本框 7">
            <a:extLst>
              <a:ext uri="{FF2B5EF4-FFF2-40B4-BE49-F238E27FC236}">
                <a16:creationId xmlns:a16="http://schemas.microsoft.com/office/drawing/2014/main" id="{0514F2BD-A536-460C-AEE8-D402570961D7}"/>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应用数量</a:t>
            </a:r>
          </a:p>
        </p:txBody>
      </p:sp>
      <p:sp>
        <p:nvSpPr>
          <p:cNvPr id="9" name="椭圆 8">
            <a:extLst>
              <a:ext uri="{FF2B5EF4-FFF2-40B4-BE49-F238E27FC236}">
                <a16:creationId xmlns:a16="http://schemas.microsoft.com/office/drawing/2014/main" id="{3F489D14-4770-4C5F-93F3-0C67FF0D074B}"/>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CF5B897F-D5D3-44A5-9EEA-133E3B47E244}"/>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003EB56-DFFD-4543-9B54-A5EF20957011}"/>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67B64806-E405-456C-B8AF-4CD6A73828AF}"/>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06B06BA-98BA-489B-AB58-EA43A5B37B9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E1432B05-A300-445E-84DD-1712C1D1DDD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4E32503-28DA-4433-BFBB-014DA7076E3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10F0261A-9DCC-4A34-8329-F4F62905E6C3}"/>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30C4584F-DFC8-4467-9EE2-40DE95179D00}"/>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DB02CC7-6582-46B8-8A99-AAE55B36FFBD}"/>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A897930E-7C03-498D-8B4A-2290E65CB228}"/>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3318812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BCC8C0B-BB8B-4D21-ADD2-32780B669B8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虚拟机热迁移的主要方式包括：</a:t>
            </a:r>
          </a:p>
        </p:txBody>
      </p:sp>
      <p:sp>
        <p:nvSpPr>
          <p:cNvPr id="5" name="文本框 4">
            <a:extLst>
              <a:ext uri="{FF2B5EF4-FFF2-40B4-BE49-F238E27FC236}">
                <a16:creationId xmlns:a16="http://schemas.microsoft.com/office/drawing/2014/main" id="{EE201D2E-2D48-4F75-A1D5-3F9EB53284D3}"/>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全拷贝</a:t>
            </a:r>
          </a:p>
        </p:txBody>
      </p:sp>
      <p:sp>
        <p:nvSpPr>
          <p:cNvPr id="6" name="文本框 5">
            <a:extLst>
              <a:ext uri="{FF2B5EF4-FFF2-40B4-BE49-F238E27FC236}">
                <a16:creationId xmlns:a16="http://schemas.microsoft.com/office/drawing/2014/main" id="{93F7B3F4-BC2E-4650-93CB-710BF0E8724B}"/>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部分拷贝</a:t>
            </a:r>
          </a:p>
        </p:txBody>
      </p:sp>
      <p:sp>
        <p:nvSpPr>
          <p:cNvPr id="7" name="文本框 6">
            <a:extLst>
              <a:ext uri="{FF2B5EF4-FFF2-40B4-BE49-F238E27FC236}">
                <a16:creationId xmlns:a16="http://schemas.microsoft.com/office/drawing/2014/main" id="{BCCB8555-5DE9-44B1-866E-275E96926FDD}"/>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预拷贝</a:t>
            </a:r>
          </a:p>
        </p:txBody>
      </p:sp>
      <p:sp>
        <p:nvSpPr>
          <p:cNvPr id="8" name="文本框 7">
            <a:extLst>
              <a:ext uri="{FF2B5EF4-FFF2-40B4-BE49-F238E27FC236}">
                <a16:creationId xmlns:a16="http://schemas.microsoft.com/office/drawing/2014/main" id="{01FCB14B-75E7-4E10-9E2C-502A2DC8A033}"/>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后拷贝</a:t>
            </a:r>
          </a:p>
        </p:txBody>
      </p:sp>
      <p:sp>
        <p:nvSpPr>
          <p:cNvPr id="9" name="矩形 8">
            <a:extLst>
              <a:ext uri="{FF2B5EF4-FFF2-40B4-BE49-F238E27FC236}">
                <a16:creationId xmlns:a16="http://schemas.microsoft.com/office/drawing/2014/main" id="{EDE962BB-2ECA-4121-A47B-F4B155EA7CBB}"/>
              </a:ext>
            </a:extLst>
          </p:cNvPr>
          <p:cNvSpPr>
            <a:spLocks noChangeAspect="1"/>
          </p:cNvSpPr>
          <p:nvPr>
            <p:custDataLst>
              <p:tags r:id="rId7"/>
            </p:custDataLst>
          </p:nvPr>
        </p:nvSpPr>
        <p:spPr>
          <a:xfrm>
            <a:off x="1114425" y="285035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5C6F81B8-2CBA-4BCF-9CE6-C693C145809C}"/>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8DD9F16C-85C4-42B3-880E-1FAC0CB801A4}"/>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E13E977E-0391-4DA6-89FC-B89E131D970B}"/>
              </a:ext>
            </a:extLst>
          </p:cNvPr>
          <p:cNvSpPr>
            <a:spLocks noChangeAspect="1"/>
          </p:cNvSpPr>
          <p:nvPr>
            <p:custDataLst>
              <p:tags r:id="rId10"/>
            </p:custDataLst>
          </p:nvPr>
        </p:nvSpPr>
        <p:spPr>
          <a:xfrm>
            <a:off x="1114425" y="54221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C38F8BE7-6380-4798-832C-B312A9CD1FB6}"/>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32E9AA07-C7B1-4FA7-9DDE-5A7DE8B82C90}"/>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9B8408A1-D0B9-4CB8-9047-630DA1B070E5}"/>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621307DC-F65F-48CD-84C4-F7810A410828}"/>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C22A2E7E-91EE-46BD-99E3-5825D6AFCA6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17" name="TipText">
              <a:extLst>
                <a:ext uri="{FF2B5EF4-FFF2-40B4-BE49-F238E27FC236}">
                  <a16:creationId xmlns:a16="http://schemas.microsoft.com/office/drawing/2014/main" id="{69F74608-37D9-4501-A785-66DA090E2271}"/>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CA658DC3-35F6-4814-992C-DF031AA1D0E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4770792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1CFD9D-A962-438B-99C9-BBCE731A659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为了能将虚拟机恢复到之前运行的一个状态，应当设置：</a:t>
            </a:r>
          </a:p>
        </p:txBody>
      </p:sp>
      <p:sp>
        <p:nvSpPr>
          <p:cNvPr id="5" name="文本框 4">
            <a:extLst>
              <a:ext uri="{FF2B5EF4-FFF2-40B4-BE49-F238E27FC236}">
                <a16:creationId xmlns:a16="http://schemas.microsoft.com/office/drawing/2014/main" id="{373757F6-4CA6-4157-B99C-D57B1DBA9E06}"/>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热迁移备份</a:t>
            </a:r>
          </a:p>
        </p:txBody>
      </p:sp>
      <p:sp>
        <p:nvSpPr>
          <p:cNvPr id="6" name="文本框 5">
            <a:extLst>
              <a:ext uri="{FF2B5EF4-FFF2-40B4-BE49-F238E27FC236}">
                <a16:creationId xmlns:a16="http://schemas.microsoft.com/office/drawing/2014/main" id="{ACDF7181-94CA-47D1-84FD-F7C0157273B1}"/>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检查点</a:t>
            </a:r>
          </a:p>
        </p:txBody>
      </p:sp>
      <p:sp>
        <p:nvSpPr>
          <p:cNvPr id="7" name="文本框 6">
            <a:extLst>
              <a:ext uri="{FF2B5EF4-FFF2-40B4-BE49-F238E27FC236}">
                <a16:creationId xmlns:a16="http://schemas.microsoft.com/office/drawing/2014/main" id="{CCA7E32C-00E1-448E-AF81-EAF84E771EE7}"/>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虚拟机备份</a:t>
            </a:r>
          </a:p>
        </p:txBody>
      </p:sp>
      <p:sp>
        <p:nvSpPr>
          <p:cNvPr id="8" name="文本框 7">
            <a:extLst>
              <a:ext uri="{FF2B5EF4-FFF2-40B4-BE49-F238E27FC236}">
                <a16:creationId xmlns:a16="http://schemas.microsoft.com/office/drawing/2014/main" id="{0514F2BD-A536-460C-AEE8-D402570961D7}"/>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物理机备份</a:t>
            </a:r>
          </a:p>
        </p:txBody>
      </p:sp>
      <p:sp>
        <p:nvSpPr>
          <p:cNvPr id="9" name="椭圆 8">
            <a:extLst>
              <a:ext uri="{FF2B5EF4-FFF2-40B4-BE49-F238E27FC236}">
                <a16:creationId xmlns:a16="http://schemas.microsoft.com/office/drawing/2014/main" id="{3F489D14-4770-4C5F-93F3-0C67FF0D074B}"/>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CF5B897F-D5D3-44A5-9EEA-133E3B47E244}"/>
              </a:ext>
            </a:extLst>
          </p:cNvPr>
          <p:cNvSpPr>
            <a:spLocks noChangeAspect="1"/>
          </p:cNvSpPr>
          <p:nvPr>
            <p:custDataLst>
              <p:tags r:id="rId8"/>
            </p:custDataLst>
          </p:nvPr>
        </p:nvSpPr>
        <p:spPr>
          <a:xfrm>
            <a:off x="1114425" y="37076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003EB56-DFFD-4543-9B54-A5EF20957011}"/>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67B64806-E405-456C-B8AF-4CD6A73828AF}"/>
              </a:ext>
            </a:extLst>
          </p:cNvPr>
          <p:cNvSpPr>
            <a:spLocks noChangeAspect="1"/>
          </p:cNvSpPr>
          <p:nvPr>
            <p:custDataLst>
              <p:tags r:id="rId10"/>
            </p:custDataLst>
          </p:nvPr>
        </p:nvSpPr>
        <p:spPr>
          <a:xfrm>
            <a:off x="1114425" y="54221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06B06BA-98BA-489B-AB58-EA43A5B37B9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E1432B05-A300-445E-84DD-1712C1D1DDD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4E32503-28DA-4433-BFBB-014DA7076E3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10F0261A-9DCC-4A34-8329-F4F62905E6C3}"/>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30C4584F-DFC8-4467-9EE2-40DE95179D00}"/>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DB02CC7-6582-46B8-8A99-AAE55B36FFBD}"/>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A897930E-7C03-498D-8B4A-2290E65CB228}"/>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2738794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3D1CFD9D-A962-438B-99C9-BBCE731A6591}"/>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服务器整合比是指：</a:t>
            </a:r>
          </a:p>
        </p:txBody>
      </p:sp>
      <p:sp>
        <p:nvSpPr>
          <p:cNvPr id="5" name="文本框 4">
            <a:extLst>
              <a:ext uri="{FF2B5EF4-FFF2-40B4-BE49-F238E27FC236}">
                <a16:creationId xmlns:a16="http://schemas.microsoft.com/office/drawing/2014/main" id="{373757F6-4CA6-4157-B99C-D57B1DBA9E06}"/>
              </a:ext>
            </a:extLst>
          </p:cNvPr>
          <p:cNvSpPr txBox="1"/>
          <p:nvPr>
            <p:custDataLst>
              <p:tags r:id="rId3"/>
            </p:custDataLst>
          </p:nvPr>
        </p:nvSpPr>
        <p:spPr>
          <a:xfrm>
            <a:off x="1828800" y="2786063"/>
            <a:ext cx="6631632"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可以整合的服务器在所有服务器中的占比。</a:t>
            </a:r>
          </a:p>
        </p:txBody>
      </p:sp>
      <p:sp>
        <p:nvSpPr>
          <p:cNvPr id="6" name="文本框 5">
            <a:extLst>
              <a:ext uri="{FF2B5EF4-FFF2-40B4-BE49-F238E27FC236}">
                <a16:creationId xmlns:a16="http://schemas.microsoft.com/office/drawing/2014/main" id="{ACDF7181-94CA-47D1-84FD-F7C0157273B1}"/>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将多台服务器整合提供计算资源。</a:t>
            </a:r>
          </a:p>
        </p:txBody>
      </p:sp>
      <p:sp>
        <p:nvSpPr>
          <p:cNvPr id="7" name="文本框 6">
            <a:extLst>
              <a:ext uri="{FF2B5EF4-FFF2-40B4-BE49-F238E27FC236}">
                <a16:creationId xmlns:a16="http://schemas.microsoft.com/office/drawing/2014/main" id="{CCA7E32C-00E1-448E-AF81-EAF84E771EE7}"/>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一台物理机上部署多台虚拟机。</a:t>
            </a:r>
          </a:p>
        </p:txBody>
      </p:sp>
      <p:sp>
        <p:nvSpPr>
          <p:cNvPr id="8" name="文本框 7">
            <a:extLst>
              <a:ext uri="{FF2B5EF4-FFF2-40B4-BE49-F238E27FC236}">
                <a16:creationId xmlns:a16="http://schemas.microsoft.com/office/drawing/2014/main" id="{0514F2BD-A536-460C-AEE8-D402570961D7}"/>
              </a:ext>
            </a:extLst>
          </p:cNvPr>
          <p:cNvSpPr txBox="1"/>
          <p:nvPr>
            <p:custDataLst>
              <p:tags r:id="rId6"/>
            </p:custDataLst>
          </p:nvPr>
        </p:nvSpPr>
        <p:spPr>
          <a:xfrm>
            <a:off x="1828800" y="5357813"/>
            <a:ext cx="7207696"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一台物理机上部署的资源共享的虚拟机的数量。</a:t>
            </a:r>
          </a:p>
        </p:txBody>
      </p:sp>
      <p:sp>
        <p:nvSpPr>
          <p:cNvPr id="9" name="椭圆 8">
            <a:extLst>
              <a:ext uri="{FF2B5EF4-FFF2-40B4-BE49-F238E27FC236}">
                <a16:creationId xmlns:a16="http://schemas.microsoft.com/office/drawing/2014/main" id="{3F489D14-4770-4C5F-93F3-0C67FF0D074B}"/>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CF5B897F-D5D3-44A5-9EEA-133E3B47E244}"/>
              </a:ext>
            </a:extLst>
          </p:cNvPr>
          <p:cNvSpPr>
            <a:spLocks noChangeAspect="1"/>
          </p:cNvSpPr>
          <p:nvPr>
            <p:custDataLst>
              <p:tags r:id="rId8"/>
            </p:custDataLst>
          </p:nvPr>
        </p:nvSpPr>
        <p:spPr>
          <a:xfrm>
            <a:off x="1114425" y="37076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6003EB56-DFFD-4543-9B54-A5EF20957011}"/>
              </a:ext>
            </a:extLst>
          </p:cNvPr>
          <p:cNvSpPr>
            <a:spLocks noChangeAspect="1"/>
          </p:cNvSpPr>
          <p:nvPr>
            <p:custDataLst>
              <p:tags r:id="rId9"/>
            </p:custDataLst>
          </p:nvPr>
        </p:nvSpPr>
        <p:spPr>
          <a:xfrm>
            <a:off x="1114425" y="456485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67B64806-E405-456C-B8AF-4CD6A73828AF}"/>
              </a:ext>
            </a:extLst>
          </p:cNvPr>
          <p:cNvSpPr>
            <a:spLocks noChangeAspect="1"/>
          </p:cNvSpPr>
          <p:nvPr>
            <p:custDataLst>
              <p:tags r:id="rId10"/>
            </p:custDataLst>
          </p:nvPr>
        </p:nvSpPr>
        <p:spPr>
          <a:xfrm>
            <a:off x="1114425" y="54221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406B06BA-98BA-489B-AB58-EA43A5B37B9F}"/>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8" name="组合 17">
            <a:extLst>
              <a:ext uri="{FF2B5EF4-FFF2-40B4-BE49-F238E27FC236}">
                <a16:creationId xmlns:a16="http://schemas.microsoft.com/office/drawing/2014/main" id="{E1432B05-A300-445E-84DD-1712C1D1DDD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34E32503-28DA-4433-BFBB-014DA7076E34}"/>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10F0261A-9DCC-4A34-8329-F4F62905E6C3}"/>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30C4584F-DFC8-4467-9EE2-40DE95179D00}"/>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7" name="TipText">
              <a:extLst>
                <a:ext uri="{FF2B5EF4-FFF2-40B4-BE49-F238E27FC236}">
                  <a16:creationId xmlns:a16="http://schemas.microsoft.com/office/drawing/2014/main" id="{0DB02CC7-6582-46B8-8A99-AAE55B36FFBD}"/>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A897930E-7C03-498D-8B4A-2290E65CB228}"/>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7770043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虚拟机蔓延的表现形式包括：</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垃圾虚拟机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矩形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1" name="组合 20">
            <a:extLst>
              <a:ext uri="{FF2B5EF4-FFF2-40B4-BE49-F238E27FC236}">
                <a16:creationId xmlns:a16="http://schemas.microsoft.com/office/drawing/2014/main" id="{A9BDE208-7923-424E-A5BD-18665C73CC12}"/>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0" name="TipText">
              <a:extLst>
                <a:ext uri="{FF2B5EF4-FFF2-40B4-BE49-F238E27FC236}">
                  <a16:creationId xmlns:a16="http://schemas.microsoft.com/office/drawing/2014/main" id="{A85BBFA4-699D-4460-B7E3-D4D94DC062C7}"/>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8188056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规划了过高的</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CPU</a:t>
            </a: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、内存和存储容量的虚拟机称为：</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垃圾虚拟机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椭圆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7" name="组合 16">
            <a:extLst>
              <a:ext uri="{FF2B5EF4-FFF2-40B4-BE49-F238E27FC236}">
                <a16:creationId xmlns:a16="http://schemas.microsoft.com/office/drawing/2014/main" id="{B2DE5605-CD68-47F6-BABB-7F73A342BA4B}"/>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 name="TipText">
              <a:extLst>
                <a:ext uri="{FF2B5EF4-FFF2-40B4-BE49-F238E27FC236}">
                  <a16:creationId xmlns:a16="http://schemas.microsoft.com/office/drawing/2014/main" id="{298C72EB-E55E-449D-AF56-03948B9CFC45}"/>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1282490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有一台虚拟机，连续多天观测发现其一直未被使用，目前该虚拟机创建的原因已经丢失，这种虚拟机可能是：</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正常虚拟机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矩形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rect">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rect">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0" name="组合 19">
            <a:extLst>
              <a:ext uri="{FF2B5EF4-FFF2-40B4-BE49-F238E27FC236}">
                <a16:creationId xmlns:a16="http://schemas.microsoft.com/office/drawing/2014/main" id="{CE0F153D-C8BA-4E03-A9F1-C8188539DB48}"/>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18" name="TipText">
              <a:extLst>
                <a:ext uri="{FF2B5EF4-FFF2-40B4-BE49-F238E27FC236}">
                  <a16:creationId xmlns:a16="http://schemas.microsoft.com/office/drawing/2014/main" id="{13C7CE3D-4FDD-4B00-A241-8CBB0DAEE804}"/>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4149830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C5D3543-0915-4E0C-8B50-F9CF53FEAFCB}"/>
              </a:ext>
            </a:extLst>
          </p:cNvPr>
          <p:cNvSpPr txBox="1"/>
          <p:nvPr>
            <p:custDataLst>
              <p:tags r:id="rId2"/>
            </p:custDataLst>
          </p:nvPr>
        </p:nvSpPr>
        <p:spPr>
          <a:xfrm>
            <a:off x="914400" y="635000"/>
            <a:ext cx="7315200" cy="2143125"/>
          </a:xfrm>
          <a:prstGeom prst="rect">
            <a:avLst/>
          </a:prstGeom>
          <a:noFill/>
        </p:spPr>
        <p:txBody>
          <a:bodyPr vert="horz" wrap="square" rtlCol="0" anchor="ctr" anchorCtr="0">
            <a:noAutofit/>
          </a:bodyPr>
          <a:lstStyle/>
          <a:p>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已经弃用的虚拟机，其对应的保存在硬盘上的、未能及时发现和删除的虚拟机文件称为：</a:t>
            </a:r>
            <a:endPar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5" name="文本框 4">
            <a:extLst>
              <a:ext uri="{FF2B5EF4-FFF2-40B4-BE49-F238E27FC236}">
                <a16:creationId xmlns:a16="http://schemas.microsoft.com/office/drawing/2014/main" id="{57E402DF-6530-48E2-9D6C-910051D88BAA}"/>
              </a:ext>
            </a:extLst>
          </p:cNvPr>
          <p:cNvSpPr txBox="1"/>
          <p:nvPr>
            <p:custDataLst>
              <p:tags r:id="rId3"/>
            </p:custDataLst>
          </p:nvPr>
        </p:nvSpPr>
        <p:spPr>
          <a:xfrm>
            <a:off x="1828800" y="27860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虚胖虚拟机</a:t>
            </a:r>
          </a:p>
        </p:txBody>
      </p:sp>
      <p:sp>
        <p:nvSpPr>
          <p:cNvPr id="6" name="文本框 5">
            <a:extLst>
              <a:ext uri="{FF2B5EF4-FFF2-40B4-BE49-F238E27FC236}">
                <a16:creationId xmlns:a16="http://schemas.microsoft.com/office/drawing/2014/main" id="{8D7F6D68-DCDA-4D85-ABDC-54185B85D205}"/>
              </a:ext>
            </a:extLst>
          </p:cNvPr>
          <p:cNvSpPr txBox="1"/>
          <p:nvPr>
            <p:custDataLst>
              <p:tags r:id="rId4"/>
            </p:custDataLst>
          </p:nvPr>
        </p:nvSpPr>
        <p:spPr>
          <a:xfrm>
            <a:off x="1828800" y="36433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垃圾虚拟机</a:t>
            </a:r>
          </a:p>
        </p:txBody>
      </p:sp>
      <p:sp>
        <p:nvSpPr>
          <p:cNvPr id="7" name="文本框 6">
            <a:extLst>
              <a:ext uri="{FF2B5EF4-FFF2-40B4-BE49-F238E27FC236}">
                <a16:creationId xmlns:a16="http://schemas.microsoft.com/office/drawing/2014/main" id="{9FF0AC31-C2BD-4582-B420-C8ADA8802B79}"/>
              </a:ext>
            </a:extLst>
          </p:cNvPr>
          <p:cNvSpPr txBox="1"/>
          <p:nvPr>
            <p:custDataLst>
              <p:tags r:id="rId5"/>
            </p:custDataLst>
          </p:nvPr>
        </p:nvSpPr>
        <p:spPr>
          <a:xfrm>
            <a:off x="1828800" y="450056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幽灵虚拟机</a:t>
            </a:r>
          </a:p>
        </p:txBody>
      </p:sp>
      <p:sp>
        <p:nvSpPr>
          <p:cNvPr id="8" name="文本框 7">
            <a:extLst>
              <a:ext uri="{FF2B5EF4-FFF2-40B4-BE49-F238E27FC236}">
                <a16:creationId xmlns:a16="http://schemas.microsoft.com/office/drawing/2014/main" id="{04EE9CD5-E764-4C24-992C-D7645245C960}"/>
              </a:ext>
            </a:extLst>
          </p:cNvPr>
          <p:cNvSpPr txBox="1"/>
          <p:nvPr>
            <p:custDataLst>
              <p:tags r:id="rId6"/>
            </p:custDataLst>
          </p:nvPr>
        </p:nvSpPr>
        <p:spPr>
          <a:xfrm>
            <a:off x="1828800" y="5357813"/>
            <a:ext cx="6400800" cy="642938"/>
          </a:xfrm>
          <a:prstGeom prst="rect">
            <a:avLst/>
          </a:prstGeom>
          <a:noFill/>
        </p:spPr>
        <p:txBody>
          <a:bodyPr vert="horz"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僵尸虚拟机文件</a:t>
            </a:r>
          </a:p>
        </p:txBody>
      </p:sp>
      <p:sp>
        <p:nvSpPr>
          <p:cNvPr id="9" name="椭圆 8">
            <a:extLst>
              <a:ext uri="{FF2B5EF4-FFF2-40B4-BE49-F238E27FC236}">
                <a16:creationId xmlns:a16="http://schemas.microsoft.com/office/drawing/2014/main" id="{8F802465-D7BF-4FE4-9BB4-4276BC7E039A}"/>
              </a:ext>
            </a:extLst>
          </p:cNvPr>
          <p:cNvSpPr>
            <a:spLocks noChangeAspect="1"/>
          </p:cNvSpPr>
          <p:nvPr>
            <p:custDataLst>
              <p:tags r:id="rId7"/>
            </p:custDataLst>
          </p:nvPr>
        </p:nvSpPr>
        <p:spPr>
          <a:xfrm>
            <a:off x="1114425" y="28503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a:extLst>
              <a:ext uri="{FF2B5EF4-FFF2-40B4-BE49-F238E27FC236}">
                <a16:creationId xmlns:a16="http://schemas.microsoft.com/office/drawing/2014/main" id="{9ED4A4D8-28E0-48C5-B92B-8BC70AE1063C}"/>
              </a:ext>
            </a:extLst>
          </p:cNvPr>
          <p:cNvSpPr>
            <a:spLocks noChangeAspect="1"/>
          </p:cNvSpPr>
          <p:nvPr>
            <p:custDataLst>
              <p:tags r:id="rId8"/>
            </p:custDataLst>
          </p:nvPr>
        </p:nvSpPr>
        <p:spPr>
          <a:xfrm>
            <a:off x="1114425" y="3707606"/>
            <a:ext cx="514350" cy="514350"/>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a:extLst>
              <a:ext uri="{FF2B5EF4-FFF2-40B4-BE49-F238E27FC236}">
                <a16:creationId xmlns:a16="http://schemas.microsoft.com/office/drawing/2014/main" id="{8D3AC99F-9948-4075-8ADB-7D7578AC5751}"/>
              </a:ext>
            </a:extLst>
          </p:cNvPr>
          <p:cNvSpPr>
            <a:spLocks noChangeAspect="1"/>
          </p:cNvSpPr>
          <p:nvPr>
            <p:custDataLst>
              <p:tags r:id="rId9"/>
            </p:custDataLst>
          </p:nvPr>
        </p:nvSpPr>
        <p:spPr>
          <a:xfrm>
            <a:off x="1114425" y="4564856"/>
            <a:ext cx="514350" cy="514350"/>
          </a:xfrm>
          <a:prstGeom prst="ellipse">
            <a:avLst/>
          </a:prstGeom>
          <a:solidFill>
            <a:srgbClr val="808080"/>
          </a:solidFill>
          <a:ln w="127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a:extLst>
              <a:ext uri="{FF2B5EF4-FFF2-40B4-BE49-F238E27FC236}">
                <a16:creationId xmlns:a16="http://schemas.microsoft.com/office/drawing/2014/main" id="{B940F833-4EB0-4E57-990D-1626E63D5305}"/>
              </a:ext>
            </a:extLst>
          </p:cNvPr>
          <p:cNvSpPr>
            <a:spLocks noChangeAspect="1"/>
          </p:cNvSpPr>
          <p:nvPr>
            <p:custDataLst>
              <p:tags r:id="rId10"/>
            </p:custDataLst>
          </p:nvPr>
        </p:nvSpPr>
        <p:spPr>
          <a:xfrm>
            <a:off x="1114425" y="5422106"/>
            <a:ext cx="514350" cy="514350"/>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en-US" altLang="zh-CN"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圆角 12">
            <a:extLst>
              <a:ext uri="{FF2B5EF4-FFF2-40B4-BE49-F238E27FC236}">
                <a16:creationId xmlns:a16="http://schemas.microsoft.com/office/drawing/2014/main" id="{F82ECFAF-E1BC-4B93-BAB5-AF02D8A3A918}"/>
              </a:ext>
            </a:extLst>
          </p:cNvPr>
          <p:cNvSpPr/>
          <p:nvPr>
            <p:custDataLst>
              <p:tags r:id="rId11"/>
            </p:custDataLst>
          </p:nvPr>
        </p:nvSpPr>
        <p:spPr>
          <a:xfrm>
            <a:off x="61722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7" name="组合 16">
            <a:extLst>
              <a:ext uri="{FF2B5EF4-FFF2-40B4-BE49-F238E27FC236}">
                <a16:creationId xmlns:a16="http://schemas.microsoft.com/office/drawing/2014/main" id="{B2DE5605-CD68-47F6-BABB-7F73A342BA4B}"/>
              </a:ext>
            </a:extLst>
          </p:cNvPr>
          <p:cNvGrpSpPr/>
          <p:nvPr>
            <p:custDataLst>
              <p:tags r:id="rId12"/>
            </p:custDataLst>
          </p:nvPr>
        </p:nvGrpSpPr>
        <p:grpSpPr>
          <a:xfrm>
            <a:off x="0" y="0"/>
            <a:ext cx="9144000" cy="635000"/>
            <a:chOff x="0" y="0"/>
            <a:chExt cx="9144000" cy="635000"/>
          </a:xfrm>
        </p:grpSpPr>
        <p:sp>
          <p:nvSpPr>
            <p:cNvPr id="14" name="TitleBackground">
              <a:extLst>
                <a:ext uri="{FF2B5EF4-FFF2-40B4-BE49-F238E27FC236}">
                  <a16:creationId xmlns:a16="http://schemas.microsoft.com/office/drawing/2014/main" id="{4B142ADE-9AFE-47A3-A1BE-831A2D219B3E}"/>
                </a:ext>
              </a:extLst>
            </p:cNvPr>
            <p:cNvSpPr/>
            <p:nvPr>
              <p:custDataLst>
                <p:tags r:id="rId14"/>
              </p:custDataLst>
            </p:nvPr>
          </p:nvSpPr>
          <p:spPr>
            <a:xfrm>
              <a:off x="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ColorBlock">
              <a:extLst>
                <a:ext uri="{FF2B5EF4-FFF2-40B4-BE49-F238E27FC236}">
                  <a16:creationId xmlns:a16="http://schemas.microsoft.com/office/drawing/2014/main" id="{7B00AB9E-24D4-4715-9B6E-A0881DC6A310}"/>
                </a:ext>
              </a:extLst>
            </p:cNvPr>
            <p:cNvSpPr/>
            <p:nvPr>
              <p:custDataLst>
                <p:tags r:id="rId15"/>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ypeText">
              <a:extLst>
                <a:ext uri="{FF2B5EF4-FFF2-40B4-BE49-F238E27FC236}">
                  <a16:creationId xmlns:a16="http://schemas.microsoft.com/office/drawing/2014/main" id="{210C3C40-877E-49C5-AEC9-81E66A6A1013}"/>
                </a:ext>
              </a:extLst>
            </p:cNvPr>
            <p:cNvSpPr txBox="1"/>
            <p:nvPr>
              <p:custDataLst>
                <p:tags r:id="rId16"/>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 name="TipText">
              <a:extLst>
                <a:ext uri="{FF2B5EF4-FFF2-40B4-BE49-F238E27FC236}">
                  <a16:creationId xmlns:a16="http://schemas.microsoft.com/office/drawing/2014/main" id="{298C72EB-E55E-449D-AF56-03948B9CFC45}"/>
                </a:ext>
              </a:extLst>
            </p:cNvPr>
            <p:cNvSpPr txBox="1"/>
            <p:nvPr>
              <p:custDataLst>
                <p:tags r:id="rId17"/>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E4D04005-70FC-4212-AF5F-31BA16A3501B}"/>
              </a:ext>
            </a:extLst>
          </p:cNvPr>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232321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5</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261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计算机系统的组建离不开各式各样的接口，接口将两个不同的对象环境联系起来，使之得以协调运行。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最基本的接口是微处理器指令集架构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(Instruction Set Architecture, 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然而，应用程序一般不是借助于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直接运行在硬件平台之上的，多个软件应用一般也不完全隔离运行，它们共同运行在某个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之上，并共享其服务。</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矩形 15">
            <a:extLst>
              <a:ext uri="{FF2B5EF4-FFF2-40B4-BE49-F238E27FC236}">
                <a16:creationId xmlns:a16="http://schemas.microsoft.com/office/drawing/2014/main" id="{E10F70DA-A5E1-A143-AB63-8AA9BA43FEC3}"/>
              </a:ext>
            </a:extLst>
          </p:cNvPr>
          <p:cNvSpPr/>
          <p:nvPr/>
        </p:nvSpPr>
        <p:spPr>
          <a:xfrm>
            <a:off x="179512" y="2732207"/>
            <a:ext cx="8784976" cy="362022"/>
          </a:xfrm>
          <a:prstGeom prst="rect">
            <a:avLst/>
          </a:prstGeom>
        </p:spPr>
        <p:txBody>
          <a:bodyPr wrap="square">
            <a:spAutoFit/>
          </a:bodyPr>
          <a:lstStyle/>
          <a:p>
            <a:pPr lvl="1">
              <a:lnSpc>
                <a:spcPct val="120000"/>
              </a:lnSpc>
              <a:spcBef>
                <a:spcPct val="20000"/>
              </a:spcBef>
            </a:pPr>
            <a:r>
              <a:rPr lang="zh-CN" altLang="en-US" sz="1600" dirty="0">
                <a:latin typeface="Times New Roman" panose="02020603050405020304" pitchFamily="18" charset="0"/>
                <a:ea typeface="微软雅黑" panose="020B0503020204020204" pitchFamily="34" charset="-122"/>
                <a:cs typeface="Times New Roman" panose="02020603050405020304" pitchFamily="18" charset="0"/>
              </a:rPr>
              <a:t> </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5" name="图片 24">
            <a:extLst>
              <a:ext uri="{FF2B5EF4-FFF2-40B4-BE49-F238E27FC236}">
                <a16:creationId xmlns:a16="http://schemas.microsoft.com/office/drawing/2014/main" id="{142BE72B-97B6-6444-95A8-3A118A304A85}"/>
              </a:ext>
            </a:extLst>
          </p:cNvPr>
          <p:cNvPicPr>
            <a:picLocks noChangeAspect="1"/>
          </p:cNvPicPr>
          <p:nvPr/>
        </p:nvPicPr>
        <p:blipFill>
          <a:blip r:embed="rId3"/>
          <a:stretch>
            <a:fillRect/>
          </a:stretch>
        </p:blipFill>
        <p:spPr>
          <a:xfrm>
            <a:off x="3473218" y="3553856"/>
            <a:ext cx="2376264" cy="3076957"/>
          </a:xfrm>
          <a:prstGeom prst="rect">
            <a:avLst/>
          </a:prstGeom>
        </p:spPr>
      </p:pic>
      <p:sp>
        <p:nvSpPr>
          <p:cNvPr id="2" name="矩形 1">
            <a:extLst>
              <a:ext uri="{FF2B5EF4-FFF2-40B4-BE49-F238E27FC236}">
                <a16:creationId xmlns:a16="http://schemas.microsoft.com/office/drawing/2014/main" id="{C81892C1-5C9D-B041-BCF0-54ABDF9FA235}"/>
              </a:ext>
            </a:extLst>
          </p:cNvPr>
          <p:cNvSpPr/>
          <p:nvPr/>
        </p:nvSpPr>
        <p:spPr>
          <a:xfrm>
            <a:off x="5654784" y="4077072"/>
            <a:ext cx="426720" cy="307777"/>
          </a:xfrm>
          <a:prstGeom prst="rect">
            <a:avLst/>
          </a:prstGeom>
        </p:spPr>
        <p:txBody>
          <a:bodyPr wrap="none">
            <a:spAutoFit/>
          </a:bodyPr>
          <a:lstStyle/>
          <a:p>
            <a:pPr algn="ctr"/>
            <a:r>
              <a:rPr kumimoji="1" lang="en-US" altLang="zh-CN" sz="1400" dirty="0"/>
              <a:t>API</a:t>
            </a:r>
          </a:p>
        </p:txBody>
      </p:sp>
    </p:spTree>
    <p:extLst>
      <p:ext uri="{BB962C8B-B14F-4D97-AF65-F5344CB8AC3E}">
        <p14:creationId xmlns:p14="http://schemas.microsoft.com/office/powerpoint/2010/main" val="22086030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6</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1818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应用程序二进制接口</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(Application Binary Interface, 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给程序提供使用硬件资源和系统服务的接口，</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包括所有</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用户指令</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部分系统调用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接口，应用程序和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与硬件的交互都通过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接口完成，</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而应用程序与关键硬件资源的交互</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是间接的，需要</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通过系统调用方式实现。</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3" name="图片 2">
            <a:extLst>
              <a:ext uri="{FF2B5EF4-FFF2-40B4-BE49-F238E27FC236}">
                <a16:creationId xmlns:a16="http://schemas.microsoft.com/office/drawing/2014/main" id="{31108F11-BFDB-4A33-AAAF-E9C8D7C4D865}"/>
              </a:ext>
            </a:extLst>
          </p:cNvPr>
          <p:cNvPicPr>
            <a:picLocks noChangeAspect="1"/>
          </p:cNvPicPr>
          <p:nvPr/>
        </p:nvPicPr>
        <p:blipFill>
          <a:blip r:embed="rId3"/>
          <a:stretch>
            <a:fillRect/>
          </a:stretch>
        </p:blipFill>
        <p:spPr>
          <a:xfrm>
            <a:off x="1927478" y="3714165"/>
            <a:ext cx="5289044" cy="1974534"/>
          </a:xfrm>
          <a:prstGeom prst="rect">
            <a:avLst/>
          </a:prstGeom>
        </p:spPr>
      </p:pic>
      <p:cxnSp>
        <p:nvCxnSpPr>
          <p:cNvPr id="5" name="直线箭头连接符 4">
            <a:extLst>
              <a:ext uri="{FF2B5EF4-FFF2-40B4-BE49-F238E27FC236}">
                <a16:creationId xmlns:a16="http://schemas.microsoft.com/office/drawing/2014/main" id="{C6409DAD-0FA4-1A41-B850-29FA8E2418A7}"/>
              </a:ext>
            </a:extLst>
          </p:cNvPr>
          <p:cNvCxnSpPr/>
          <p:nvPr/>
        </p:nvCxnSpPr>
        <p:spPr>
          <a:xfrm flipH="1">
            <a:off x="2699792" y="2564904"/>
            <a:ext cx="3960440" cy="1440160"/>
          </a:xfrm>
          <a:prstGeom prst="straightConnector1">
            <a:avLst/>
          </a:prstGeom>
          <a:ln w="381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关系图">
            <a:extLst>
              <a:ext uri="{FF2B5EF4-FFF2-40B4-BE49-F238E27FC236}">
                <a16:creationId xmlns:a16="http://schemas.microsoft.com/office/drawing/2014/main" id="{08E57345-4550-B14F-9E1D-E165B76E29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9712" y="3284984"/>
            <a:ext cx="5599534" cy="3481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1406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7</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28709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应用程序二进制接口</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(Application Binary Interface, 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给程序提供使用硬件资源和系统服务的接口，</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包括所有</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用户指令</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部分系统调用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接口，应用程序和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与硬件的交互都通过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接口完成，</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而应用程序与关键硬件资源的交互</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是间接的，需要</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通过系统调用方式实现。</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不同，</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应用程序接口</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(Application Programming Interface, API)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通常由某种高层次语言定义，其关键元素是一个能够由应用程序调用来触发多种服务的系统标准库。一般来说，</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API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的功能往往涉及一个或多个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层面的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调用。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9" name="Picture 2" descr="关系图">
            <a:extLst>
              <a:ext uri="{FF2B5EF4-FFF2-40B4-BE49-F238E27FC236}">
                <a16:creationId xmlns:a16="http://schemas.microsoft.com/office/drawing/2014/main" id="{F641C5C1-674C-D048-BC32-C099F80581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7861" y="4241982"/>
            <a:ext cx="4136270" cy="25713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818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8</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1929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从不同角度看机器</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角度看，机器可以指代整个计算机硬件架构和设备。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接口层面看，机器可以指代整个硬件设备连同其上的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API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角度看，一个完整的机器还包括了关键的库函数，需要特定程序的支持。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9" name="Picture 2" descr="关系图">
            <a:extLst>
              <a:ext uri="{FF2B5EF4-FFF2-40B4-BE49-F238E27FC236}">
                <a16:creationId xmlns:a16="http://schemas.microsoft.com/office/drawing/2014/main" id="{E2CAC5B2-BBAE-E54C-8FE9-781E35DEA2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0348" y="3210380"/>
            <a:ext cx="5599534" cy="3481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276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477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6.2 </a:t>
            </a:r>
            <a:r>
              <a:rPr lang="zh-CN" altLang="en-US" sz="3200" dirty="0">
                <a:solidFill>
                  <a:srgbClr val="0000FF"/>
                </a:solidFill>
                <a:latin typeface="微软雅黑" panose="020B0503020204020204" pitchFamily="34" charset="-122"/>
                <a:ea typeface="微软雅黑" panose="020B0503020204020204" pitchFamily="34" charset="-122"/>
              </a:rPr>
              <a:t>虚拟机核心原理和技术</a:t>
            </a: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t>9</a:t>
            </a:fld>
            <a:endParaRPr lang="en-US" dirty="0"/>
          </a:p>
        </p:txBody>
      </p:sp>
      <p:sp>
        <p:nvSpPr>
          <p:cNvPr id="7" name="文本框 6">
            <a:extLst>
              <a:ext uri="{FF2B5EF4-FFF2-40B4-BE49-F238E27FC236}">
                <a16:creationId xmlns:a16="http://schemas.microsoft.com/office/drawing/2014/main" id="{EDA42A92-DF5B-455E-BD2E-637DBCEDFB98}"/>
              </a:ext>
            </a:extLst>
          </p:cNvPr>
          <p:cNvSpPr txBox="1"/>
          <p:nvPr/>
        </p:nvSpPr>
        <p:spPr>
          <a:xfrm>
            <a:off x="107504" y="35913"/>
            <a:ext cx="288732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6.2 </a:t>
            </a:r>
            <a:r>
              <a:rPr lang="zh-CN" altLang="en-US" dirty="0">
                <a:solidFill>
                  <a:schemeClr val="bg1"/>
                </a:solidFill>
                <a:latin typeface="微软雅黑" panose="020B0503020204020204" pitchFamily="34" charset="-122"/>
                <a:ea typeface="微软雅黑" panose="020B0503020204020204" pitchFamily="34" charset="-122"/>
              </a:rPr>
              <a:t>虚拟机核心原理与技术</a:t>
            </a:r>
          </a:p>
        </p:txBody>
      </p:sp>
      <p:sp>
        <p:nvSpPr>
          <p:cNvPr id="8" name="TextBox 8">
            <a:extLst>
              <a:ext uri="{FF2B5EF4-FFF2-40B4-BE49-F238E27FC236}">
                <a16:creationId xmlns:a16="http://schemas.microsoft.com/office/drawing/2014/main" id="{B3A6E021-B61D-4A35-A52C-B625E50FDDD4}"/>
              </a:ext>
            </a:extLst>
          </p:cNvPr>
          <p:cNvSpPr txBox="1">
            <a:spLocks noChangeArrowheads="1"/>
          </p:cNvSpPr>
          <p:nvPr/>
        </p:nvSpPr>
        <p:spPr bwMode="auto">
          <a:xfrm>
            <a:off x="179512" y="1196752"/>
            <a:ext cx="8712968" cy="4575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6.2.1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系统接口</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从不同角度看机器</a:t>
            </a:r>
            <a:endPar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角度看，机器可以指代整个计算机硬件架构和设备。</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ABI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接口层面看，机器可以指代整个硬件设备连同其上的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API</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角度看，一个完整的机器还包括了关键的库函数，需要特定程序的支持。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6.2.2 </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运行模式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各类接口的引入对于保护多用户多程序并发运行是有极大好处的，各类应用对资源的访问是间接的，需要通过</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并借助系统调用来完成，为实现这一过程，大部分系统支持至少两种操作模式：</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Kernel Mode &amp; User Mode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与之对应，</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被设计为两大类： </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User ISA &amp; System 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User 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：指对于应用程序完全可见的指令子集。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System ISA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：仅为具有较高监控权限的系统（如</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73598229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0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0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0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0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0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05.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0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0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0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0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1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2.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1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1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1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1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1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1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1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2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2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2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2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9.xml><?xml version="1.0" encoding="utf-8"?>
<p:tagLst xmlns:a="http://schemas.openxmlformats.org/drawingml/2006/main" xmlns:r="http://schemas.openxmlformats.org/officeDocument/2006/relationships" xmlns:p="http://schemas.openxmlformats.org/presentationml/2006/main">
  <p:tag name="PROBLEMSCORE" val="1.0"/>
  <p:tag name="RAINPROBLEMTYPE" val="MultipleChoiceMA"/>
  <p:tag name="RAINPROBLEM" val="MultipleChoiceMA"/>
  <p:tag name="PROBLEMSCORE_HALF" val="0.0"/>
</p:tagLst>
</file>

<file path=ppt/tags/tag1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3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3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3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3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3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3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3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3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38.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139.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1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1.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14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6.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47.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4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4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5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5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5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5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5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56.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5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8.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5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3.xml><?xml version="1.0" encoding="utf-8"?>
<p:tagLst xmlns:a="http://schemas.openxmlformats.org/drawingml/2006/main" xmlns:r="http://schemas.openxmlformats.org/officeDocument/2006/relationships" xmlns:p="http://schemas.openxmlformats.org/presentationml/2006/main">
  <p:tag name="ANONYMOUSPOLLING" val="False"/>
  <p:tag name="RAINPROBLEMTYPE" val="MultipleChoiceMA"/>
  <p:tag name="RAINPROBLEM" val="MultipleChoiceMA"/>
  <p:tag name="PROBLEMSCORE_HALF" val="0.0"/>
  <p:tag name="PROBLEMSCORE" val="1.0"/>
</p:tagLst>
</file>

<file path=ppt/tags/tag164.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6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9.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1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7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7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73.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17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5.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17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80.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81.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8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8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8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8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8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8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8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8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9.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90.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9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2.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9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7.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98.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9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0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0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0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0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0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0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0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07.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0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9.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1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1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1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14.xml><?xml version="1.0" encoding="utf-8"?>
<p:tagLst xmlns:a="http://schemas.openxmlformats.org/drawingml/2006/main" xmlns:r="http://schemas.openxmlformats.org/officeDocument/2006/relationships" xmlns:p="http://schemas.openxmlformats.org/presentationml/2006/main">
  <p:tag name="RAINPROBLEM" val="MultipleChoiceMA"/>
  <p:tag name="PROBLEMSCORE" val="1.0"/>
  <p:tag name="PROBLEMSCORE_HALF" val="0.0"/>
</p:tagLst>
</file>

<file path=ppt/tags/tag215.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1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2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22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22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2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24.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22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6.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22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3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31.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23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3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3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3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3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3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3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3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4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4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4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4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4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4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4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4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48.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249.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5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5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5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5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5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5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5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5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5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5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6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6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6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6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6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65.xml><?xml version="1.0" encoding="utf-8"?>
<p:tagLst xmlns:a="http://schemas.openxmlformats.org/drawingml/2006/main" xmlns:r="http://schemas.openxmlformats.org/officeDocument/2006/relationships" xmlns:p="http://schemas.openxmlformats.org/presentationml/2006/main">
  <p:tag name="PROBLEMSCORE" val="1.0"/>
  <p:tag name="RAINPROBLEMTYPE" val="MultipleChoiceMA"/>
  <p:tag name="RAINPROBLEM" val="MultipleChoiceMA"/>
  <p:tag name="PROBLEMSCORE_HALF" val="0.0"/>
</p:tagLst>
</file>

<file path=ppt/tags/tag266.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6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6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6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7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7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72.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27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274.xml><?xml version="1.0" encoding="utf-8"?>
<p:tagLst xmlns:a="http://schemas.openxmlformats.org/drawingml/2006/main" xmlns:r="http://schemas.openxmlformats.org/officeDocument/2006/relationships" xmlns:p="http://schemas.openxmlformats.org/presentationml/2006/main">
  <p:tag name="RAINPROBLEM" val="ProblemBullet"/>
  <p:tag name="RAINBULLET" val="Correct"/>
  <p:tag name="RAINPROBLEMTYPE" val="MultipleChoiceMA"/>
</p:tagLst>
</file>

<file path=ppt/tags/tag275.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27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7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27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7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8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8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82.xml><?xml version="1.0" encoding="utf-8"?>
<p:tagLst xmlns:a="http://schemas.openxmlformats.org/drawingml/2006/main" xmlns:r="http://schemas.openxmlformats.org/officeDocument/2006/relationships" xmlns:p="http://schemas.openxmlformats.org/presentationml/2006/main">
  <p:tag name="PROBLEMSCORE" val="1.0"/>
  <p:tag name="PROBLEMSCORE_HALF" val="0.0"/>
  <p:tag name="RAINPROBLEMTYPE" val="MultipleChoice"/>
  <p:tag name="RAINPROBLEM" val="MultipleChoice"/>
</p:tagLst>
</file>

<file path=ppt/tags/tag28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8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8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8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8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88.xml><?xml version="1.0" encoding="utf-8"?>
<p:tagLst xmlns:a="http://schemas.openxmlformats.org/drawingml/2006/main" xmlns:r="http://schemas.openxmlformats.org/officeDocument/2006/relationships" xmlns:p="http://schemas.openxmlformats.org/presentationml/2006/main">
  <p:tag name="RAINPROBLEM" val="ProblemBullet"/>
  <p:tag name="RAINBULLET" val="Correct"/>
  <p:tag name="RAINPROBLEMTYPE" val="MultipleChoice"/>
</p:tagLst>
</file>

<file path=ppt/tags/tag289.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
</p:tagLst>
</file>

<file path=ppt/tags/tag2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9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9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9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9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99.xml><?xml version="1.0" encoding="utf-8"?>
<p:tagLst xmlns:a="http://schemas.openxmlformats.org/drawingml/2006/main" xmlns:r="http://schemas.openxmlformats.org/officeDocument/2006/relationships" xmlns:p="http://schemas.openxmlformats.org/presentationml/2006/main">
  <p:tag name="PROBLEMSCORE" val="1.0"/>
  <p:tag name="PROBLEMSCORE_HALF" val="0.0"/>
  <p:tag name="RAINPROBLEMTYPE" val="MultipleChoiceMA"/>
  <p:tag name="RAINPROBLEM" val="MultipleChoiceMA"/>
</p:tagLst>
</file>

<file path=ppt/tags/tag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30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0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0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0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0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0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30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30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308.xml><?xml version="1.0" encoding="utf-8"?>
<p:tagLst xmlns:a="http://schemas.openxmlformats.org/drawingml/2006/main" xmlns:r="http://schemas.openxmlformats.org/officeDocument/2006/relationships" xmlns:p="http://schemas.openxmlformats.org/presentationml/2006/main">
  <p:tag name="RAINPROBLEM" val="ProblemBullet"/>
  <p:tag name="RAINBULLET" val="Wrong"/>
  <p:tag name="RAINPROBLEMTYPE" val="MultipleChoiceMA"/>
</p:tagLst>
</file>

<file path=ppt/tags/tag309.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3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1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11.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31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1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1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1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16.xml><?xml version="1.0" encoding="utf-8"?>
<p:tagLst xmlns:a="http://schemas.openxmlformats.org/drawingml/2006/main" xmlns:r="http://schemas.openxmlformats.org/officeDocument/2006/relationships" xmlns:p="http://schemas.openxmlformats.org/presentationml/2006/main">
  <p:tag name="PROBLEMSCORE" val="1.0"/>
  <p:tag name="PROBLEMSCORE_HALF" val="0.0"/>
  <p:tag name="RAINPROBLEMTYPE" val="MultipleChoice"/>
  <p:tag name="RAINPROBLEM" val="MultipleChoice"/>
</p:tagLst>
</file>

<file path=ppt/tags/tag317.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1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1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2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2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2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2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2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32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326.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32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28.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32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3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3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3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35.xml><?xml version="1.0" encoding="utf-8"?>
<p:tagLst xmlns:a="http://schemas.openxmlformats.org/drawingml/2006/main" xmlns:r="http://schemas.openxmlformats.org/officeDocument/2006/relationships" xmlns:p="http://schemas.openxmlformats.org/presentationml/2006/main">
  <p:tag name="RAINPROBLEM" val="MultipleChoiceMA"/>
  <p:tag name="PROBLEMSCORE" val="1.0"/>
  <p:tag name="PROBLEMSCORE_HALF" val="0.0"/>
</p:tagLst>
</file>

<file path=ppt/tags/tag36.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3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4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4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4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4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45.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4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4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4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2.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5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5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5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5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5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5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6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65.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66.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6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6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7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7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7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7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7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7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7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7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78.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79.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8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8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8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8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8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8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8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8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8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8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9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9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9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9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9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95.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96.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9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9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99.xml><?xml version="1.0" encoding="utf-8"?>
<p:tagLst xmlns:a="http://schemas.openxmlformats.org/drawingml/2006/main" xmlns:r="http://schemas.openxmlformats.org/officeDocument/2006/relationships" xmlns:p="http://schemas.openxmlformats.org/presentationml/2006/main">
  <p:tag name="RAINPROBLEM" val="ProblemItem"/>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22033</TotalTime>
  <Words>4673</Words>
  <Application>Microsoft Office PowerPoint</Application>
  <PresentationFormat>全屏显示(4:3)</PresentationFormat>
  <Paragraphs>509</Paragraphs>
  <Slides>47</Slides>
  <Notes>28</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47</vt:i4>
      </vt:variant>
    </vt:vector>
  </HeadingPairs>
  <TitlesOfParts>
    <vt:vector size="56" baseType="lpstr">
      <vt:lpstr>等线</vt:lpstr>
      <vt:lpstr>等线 Light</vt:lpstr>
      <vt:lpstr>Microsoft Yahei</vt:lpstr>
      <vt:lpstr>Microsoft Yahei</vt:lpstr>
      <vt:lpstr>Arial</vt:lpstr>
      <vt:lpstr>Calibri</vt:lpstr>
      <vt:lpstr>Times New Roman</vt:lpstr>
      <vt:lpstr>Wingdings</vt:lpstr>
      <vt:lpstr>自定义设计方案</vt:lpstr>
      <vt:lpstr>第六章 虚拟化</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DADI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lsk</dc:creator>
  <cp:keywords>计算机学院</cp:keywords>
  <cp:lastModifiedBy>施 政良</cp:lastModifiedBy>
  <cp:revision>2668</cp:revision>
  <dcterms:created xsi:type="dcterms:W3CDTF">2013-05-22T02:15:00Z</dcterms:created>
  <dcterms:modified xsi:type="dcterms:W3CDTF">2022-06-02T14:24:57Z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2052-11.1.0.7989</vt:lpwstr>
  </property>
</Properties>
</file>